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7"/>
  </p:notesMasterIdLst>
  <p:sldIdLst>
    <p:sldId id="256" r:id="rId5"/>
    <p:sldId id="277" r:id="rId6"/>
  </p:sldIdLst>
  <p:sldSz cx="7559675" cy="10691813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1pPr>
    <a:lvl2pPr marL="0" marR="0" indent="45720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2pPr>
    <a:lvl3pPr marL="0" marR="0" indent="91440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3pPr>
    <a:lvl4pPr marL="0" marR="0" indent="137160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4pPr>
    <a:lvl5pPr marL="0" marR="0" indent="182880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5pPr>
    <a:lvl6pPr marL="0" marR="0" indent="228600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6pPr>
    <a:lvl7pPr marL="0" marR="0" indent="274320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7pPr>
    <a:lvl8pPr marL="0" marR="0" indent="320040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8pPr>
    <a:lvl9pPr marL="0" marR="0" indent="3657600" algn="ctr" defTabSz="190100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B5D4"/>
    <a:srgbClr val="CCECFF"/>
    <a:srgbClr val="EEFFFF"/>
    <a:srgbClr val="CCFFFF"/>
    <a:srgbClr val="4258D8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3175" cap="flat">
              <a:solidFill>
                <a:srgbClr val="838383"/>
              </a:solidFill>
              <a:prstDash val="solid"/>
              <a:miter lim="400000"/>
            </a:ln>
          </a:left>
          <a:right>
            <a:ln w="3175" cap="flat">
              <a:solidFill>
                <a:srgbClr val="838383"/>
              </a:solidFill>
              <a:prstDash val="solid"/>
              <a:miter lim="400000"/>
            </a:ln>
          </a:right>
          <a:top>
            <a:ln w="3175" cap="flat">
              <a:solidFill>
                <a:srgbClr val="838383"/>
              </a:solidFill>
              <a:prstDash val="solid"/>
              <a:miter lim="400000"/>
            </a:ln>
          </a:top>
          <a:bottom>
            <a:ln w="3175" cap="flat">
              <a:solidFill>
                <a:srgbClr val="838383"/>
              </a:solidFill>
              <a:prstDash val="solid"/>
              <a:miter lim="400000"/>
            </a:ln>
          </a:bottom>
          <a:insideH>
            <a:ln w="3175" cap="flat">
              <a:solidFill>
                <a:srgbClr val="838383"/>
              </a:solidFill>
              <a:prstDash val="solid"/>
              <a:miter lim="400000"/>
            </a:ln>
          </a:insideH>
          <a:insideV>
            <a:ln w="3175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808080"/>
              </a:solidFill>
              <a:prstDash val="solid"/>
              <a:miter lim="400000"/>
            </a:ln>
          </a:right>
          <a:top>
            <a:ln w="3175" cap="flat">
              <a:solidFill>
                <a:srgbClr val="808080"/>
              </a:solidFill>
              <a:prstDash val="solid"/>
              <a:miter lim="400000"/>
            </a:ln>
          </a:top>
          <a:bottom>
            <a:ln w="3175" cap="flat">
              <a:solidFill>
                <a:srgbClr val="808080"/>
              </a:solidFill>
              <a:prstDash val="solid"/>
              <a:miter lim="400000"/>
            </a:ln>
          </a:bottom>
          <a:insideH>
            <a:ln w="3175" cap="flat">
              <a:solidFill>
                <a:srgbClr val="808080"/>
              </a:solidFill>
              <a:prstDash val="solid"/>
              <a:miter lim="400000"/>
            </a:ln>
          </a:insideH>
          <a:insideV>
            <a:ln w="3175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4D4D4D"/>
              </a:solidFill>
              <a:prstDash val="solid"/>
              <a:miter lim="400000"/>
            </a:ln>
          </a:right>
          <a:top>
            <a:ln w="3175" cap="flat">
              <a:solidFill>
                <a:srgbClr val="4D4D4D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4D4D4D"/>
              </a:solidFill>
              <a:prstDash val="solid"/>
              <a:miter lim="400000"/>
            </a:ln>
          </a:insideH>
          <a:insideV>
            <a:ln w="3175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F8BA00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3175" cap="flat">
              <a:solidFill>
                <a:srgbClr val="464646"/>
              </a:solidFill>
              <a:prstDash val="solid"/>
              <a:miter lim="400000"/>
            </a:ln>
          </a:left>
          <a:right>
            <a:ln w="3175" cap="flat">
              <a:solidFill>
                <a:srgbClr val="464646"/>
              </a:solidFill>
              <a:prstDash val="solid"/>
              <a:miter lim="400000"/>
            </a:ln>
          </a:right>
          <a:top>
            <a:ln w="3175" cap="flat">
              <a:solidFill>
                <a:srgbClr val="464646"/>
              </a:solidFill>
              <a:prstDash val="solid"/>
              <a:miter lim="400000"/>
            </a:ln>
          </a:top>
          <a:bottom>
            <a:ln w="3175" cap="flat">
              <a:solidFill>
                <a:srgbClr val="464646"/>
              </a:solidFill>
              <a:prstDash val="solid"/>
              <a:miter lim="400000"/>
            </a:ln>
          </a:bottom>
          <a:insideH>
            <a:ln w="3175" cap="flat">
              <a:solidFill>
                <a:srgbClr val="464646"/>
              </a:solidFill>
              <a:prstDash val="solid"/>
              <a:miter lim="400000"/>
            </a:ln>
          </a:insideH>
          <a:insideV>
            <a:ln w="3175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C3C3C3"/>
              </a:solidFill>
              <a:prstDash val="solid"/>
              <a:miter lim="400000"/>
            </a:ln>
          </a:top>
          <a:bottom>
            <a:ln w="3175" cap="flat">
              <a:solidFill>
                <a:srgbClr val="C3C3C3"/>
              </a:solidFill>
              <a:prstDash val="solid"/>
              <a:miter lim="400000"/>
            </a:ln>
          </a:bottom>
          <a:insideH>
            <a:ln w="3175" cap="flat">
              <a:solidFill>
                <a:srgbClr val="C3C3C3"/>
              </a:solidFill>
              <a:prstDash val="solid"/>
              <a:miter lim="400000"/>
            </a:ln>
          </a:insideH>
          <a:insideV>
            <a:ln w="3175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B297B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6C6C6C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6C6C6C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6C6C6C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244" autoAdjust="0"/>
  </p:normalViewPr>
  <p:slideViewPr>
    <p:cSldViewPr snapToGrid="0">
      <p:cViewPr varScale="1">
        <p:scale>
          <a:sx n="82" d="100"/>
          <a:sy n="82" d="100"/>
        </p:scale>
        <p:origin x="28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</p:spPr>
        <p:txBody>
          <a:bodyPr lIns="91431" tIns="45716" rIns="91431" bIns="45716"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06357" y="4715154"/>
            <a:ext cx="4984962" cy="4466987"/>
          </a:xfrm>
          <a:prstGeom prst="rect">
            <a:avLst/>
          </a:prstGeom>
        </p:spPr>
        <p:txBody>
          <a:bodyPr lIns="91431" tIns="45716" rIns="91431" bIns="45716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1pPr>
    <a:lvl2pPr indent="2286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2pPr>
    <a:lvl3pPr indent="4572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3pPr>
    <a:lvl4pPr indent="6858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4pPr>
    <a:lvl5pPr indent="9144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5pPr>
    <a:lvl6pPr indent="11430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6pPr>
    <a:lvl7pPr indent="13716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7pPr>
    <a:lvl8pPr indent="16002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8pPr>
    <a:lvl9pPr indent="18288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作者と日付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06038" y="7531293"/>
            <a:ext cx="6747602" cy="266511"/>
          </a:xfrm>
          <a:prstGeom prst="rect">
            <a:avLst/>
          </a:prstGeom>
        </p:spPr>
        <p:txBody>
          <a:bodyPr anchor="b"/>
          <a:lstStyle>
            <a:lvl1pPr defTabSz="418287">
              <a:defRPr sz="1690"/>
            </a:lvl1pPr>
          </a:lstStyle>
          <a:p>
            <a:r>
              <a:t>作者と日付</a:t>
            </a:r>
          </a:p>
        </p:txBody>
      </p:sp>
      <p:sp>
        <p:nvSpPr>
          <p:cNvPr id="12" name="プレゼンテーションのタイトル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プレゼンテーションのタイトル</a:t>
            </a:r>
          </a:p>
        </p:txBody>
      </p:sp>
      <p:sp>
        <p:nvSpPr>
          <p:cNvPr id="13" name="本文レベル1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プレゼンテーションのサブタイトル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ステートメン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本文レベル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06037" y="4589773"/>
            <a:ext cx="6747601" cy="1513185"/>
          </a:xfrm>
          <a:prstGeom prst="rect">
            <a:avLst/>
          </a:prstGeom>
        </p:spPr>
        <p:txBody>
          <a:bodyPr anchor="ctr"/>
          <a:lstStyle>
            <a:lvl1pPr algn="ctr" defTabSz="1900811">
              <a:lnSpc>
                <a:spcPct val="80000"/>
              </a:lnSpc>
              <a:defRPr sz="8799" spc="-176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  <a:lvl2pPr algn="ctr" defTabSz="1900811">
              <a:lnSpc>
                <a:spcPct val="80000"/>
              </a:lnSpc>
              <a:defRPr sz="8799" spc="-176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2pPr>
            <a:lvl3pPr algn="ctr" defTabSz="1900811">
              <a:lnSpc>
                <a:spcPct val="80000"/>
              </a:lnSpc>
              <a:defRPr sz="8799" spc="-176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3pPr>
            <a:lvl4pPr algn="ctr" defTabSz="1900811">
              <a:lnSpc>
                <a:spcPct val="80000"/>
              </a:lnSpc>
              <a:defRPr sz="8799" spc="-176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4pPr>
            <a:lvl5pPr algn="ctr" defTabSz="1900811">
              <a:lnSpc>
                <a:spcPct val="80000"/>
              </a:lnSpc>
              <a:defRPr sz="8799" spc="-176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5pPr>
          </a:lstStyle>
          <a:p>
            <a:r>
              <a:t>ステートメント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642415" y="7747982"/>
            <a:ext cx="270906" cy="27475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ビッグファク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ファクト情報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06038" y="6116536"/>
            <a:ext cx="6747600" cy="388328"/>
          </a:xfrm>
          <a:prstGeom prst="rect">
            <a:avLst/>
          </a:prstGeom>
        </p:spPr>
        <p:txBody>
          <a:bodyPr/>
          <a:lstStyle>
            <a:lvl1pPr algn="ctr" defTabSz="1273543">
              <a:defRPr sz="2680"/>
            </a:lvl1pPr>
          </a:lstStyle>
          <a:p>
            <a:r>
              <a:t>ファクト情報</a:t>
            </a:r>
          </a:p>
        </p:txBody>
      </p:sp>
      <p:sp>
        <p:nvSpPr>
          <p:cNvPr id="107" name="本文レベル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406037" y="3104424"/>
            <a:ext cx="6747601" cy="3012113"/>
          </a:xfrm>
          <a:prstGeom prst="rect">
            <a:avLst/>
          </a:prstGeom>
        </p:spPr>
        <p:txBody>
          <a:bodyPr anchor="b"/>
          <a:lstStyle>
            <a:lvl1pPr algn="ctr" defTabSz="1900811">
              <a:lnSpc>
                <a:spcPct val="80000"/>
              </a:lnSpc>
              <a:defRPr sz="19198" spc="-192"/>
            </a:lvl1pPr>
            <a:lvl2pPr algn="ctr" defTabSz="1900811">
              <a:lnSpc>
                <a:spcPct val="80000"/>
              </a:lnSpc>
              <a:defRPr sz="19198" spc="-192"/>
            </a:lvl2pPr>
            <a:lvl3pPr algn="ctr" defTabSz="1900811">
              <a:lnSpc>
                <a:spcPct val="80000"/>
              </a:lnSpc>
              <a:defRPr sz="19198" spc="-192"/>
            </a:lvl3pPr>
            <a:lvl4pPr algn="ctr" defTabSz="1900811">
              <a:lnSpc>
                <a:spcPct val="80000"/>
              </a:lnSpc>
              <a:defRPr sz="19198" spc="-192"/>
            </a:lvl4pPr>
            <a:lvl5pPr algn="ctr" defTabSz="1900811">
              <a:lnSpc>
                <a:spcPct val="80000"/>
              </a:lnSpc>
              <a:defRPr sz="19198" spc="-192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642415" y="7747982"/>
            <a:ext cx="270906" cy="27475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引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本文レベル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8184" y="4677865"/>
            <a:ext cx="6703307" cy="1343423"/>
          </a:xfrm>
          <a:prstGeom prst="rect">
            <a:avLst/>
          </a:prstGeom>
        </p:spPr>
        <p:txBody>
          <a:bodyPr anchor="ctr"/>
          <a:lstStyle>
            <a:lvl1pPr marL="501203" indent="-375901" defTabSz="1900811">
              <a:lnSpc>
                <a:spcPct val="90000"/>
              </a:lnSpc>
              <a:defRPr sz="6399" spc="-128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  <a:lvl2pPr marL="501203" indent="81252" defTabSz="1900811">
              <a:lnSpc>
                <a:spcPct val="90000"/>
              </a:lnSpc>
              <a:defRPr sz="6399" spc="-128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2pPr>
            <a:lvl3pPr marL="501203" indent="538406" defTabSz="1900811">
              <a:lnSpc>
                <a:spcPct val="90000"/>
              </a:lnSpc>
              <a:defRPr sz="6399" spc="-128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3pPr>
            <a:lvl4pPr marL="501203" indent="995560" defTabSz="1900811">
              <a:lnSpc>
                <a:spcPct val="90000"/>
              </a:lnSpc>
              <a:defRPr sz="6399" spc="-128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4pPr>
            <a:lvl5pPr marL="501203" indent="1452715" defTabSz="1900811">
              <a:lnSpc>
                <a:spcPct val="90000"/>
              </a:lnSpc>
              <a:defRPr sz="6399" spc="-128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5pPr>
          </a:lstStyle>
          <a:p>
            <a:r>
              <a:t>“重要な引用”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属性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08719" y="6241520"/>
            <a:ext cx="6422772" cy="266511"/>
          </a:xfrm>
          <a:prstGeom prst="rect">
            <a:avLst/>
          </a:prstGeom>
        </p:spPr>
        <p:txBody>
          <a:bodyPr/>
          <a:lstStyle>
            <a:lvl1pPr defTabSz="418287">
              <a:defRPr sz="1690"/>
            </a:lvl1pPr>
          </a:lstStyle>
          <a:p>
            <a:r>
              <a:t>属性</a:t>
            </a:r>
          </a:p>
        </p:txBody>
      </p:sp>
      <p:sp>
        <p:nvSpPr>
          <p:cNvPr id="117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642415" y="7747982"/>
            <a:ext cx="270906" cy="27475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画像（3点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イメージ"/>
          <p:cNvSpPr>
            <a:spLocks noGrp="1"/>
          </p:cNvSpPr>
          <p:nvPr>
            <p:ph type="pic" sz="half" idx="21"/>
          </p:nvPr>
        </p:nvSpPr>
        <p:spPr>
          <a:xfrm>
            <a:off x="-1210729" y="2924360"/>
            <a:ext cx="6490312" cy="48404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イメージ"/>
          <p:cNvSpPr>
            <a:spLocks noGrp="1"/>
          </p:cNvSpPr>
          <p:nvPr>
            <p:ph type="pic" sz="quarter" idx="22"/>
          </p:nvPr>
        </p:nvSpPr>
        <p:spPr>
          <a:xfrm>
            <a:off x="3835206" y="2695770"/>
            <a:ext cx="3336889" cy="26545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イメージ"/>
          <p:cNvSpPr>
            <a:spLocks noGrp="1"/>
          </p:cNvSpPr>
          <p:nvPr>
            <p:ph type="pic" sz="half" idx="23"/>
          </p:nvPr>
        </p:nvSpPr>
        <p:spPr>
          <a:xfrm>
            <a:off x="2897629" y="4116273"/>
            <a:ext cx="4614060" cy="534008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642415" y="7747982"/>
            <a:ext cx="270906" cy="27475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写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886640052_3195x2556.jpeg"/>
          <p:cNvSpPr>
            <a:spLocks noGrp="1"/>
          </p:cNvSpPr>
          <p:nvPr>
            <p:ph type="pic" idx="21"/>
          </p:nvPr>
        </p:nvSpPr>
        <p:spPr>
          <a:xfrm>
            <a:off x="-590599" y="1917613"/>
            <a:ext cx="8386514" cy="667159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&amp;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イメージ"/>
          <p:cNvSpPr>
            <a:spLocks noGrp="1"/>
          </p:cNvSpPr>
          <p:nvPr>
            <p:ph type="pic" idx="21"/>
          </p:nvPr>
        </p:nvSpPr>
        <p:spPr>
          <a:xfrm>
            <a:off x="-219014" y="1997502"/>
            <a:ext cx="10367844" cy="617472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プレゼンテーションのタイトル"/>
          <p:cNvSpPr txBox="1">
            <a:spLocks noGrp="1"/>
          </p:cNvSpPr>
          <p:nvPr>
            <p:ph type="title" hasCustomPrompt="1"/>
          </p:nvPr>
        </p:nvSpPr>
        <p:spPr>
          <a:xfrm>
            <a:off x="406037" y="5522092"/>
            <a:ext cx="6747601" cy="1908687"/>
          </a:xfrm>
          <a:prstGeom prst="rect">
            <a:avLst/>
          </a:prstGeom>
        </p:spPr>
        <p:txBody>
          <a:bodyPr/>
          <a:lstStyle/>
          <a:p>
            <a:r>
              <a:t>プレゼンテーションのタイトル</a:t>
            </a:r>
          </a:p>
        </p:txBody>
      </p:sp>
      <p:sp>
        <p:nvSpPr>
          <p:cNvPr id="23" name="本文レベル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06037" y="7401413"/>
            <a:ext cx="6747601" cy="398715"/>
          </a:xfrm>
          <a:prstGeom prst="rect">
            <a:avLst/>
          </a:prstGeom>
        </p:spPr>
        <p:txBody>
          <a:bodyPr/>
          <a:lstStyle/>
          <a:p>
            <a:r>
              <a:t>プレゼンテーションのサブタイトル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作者と日付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406038" y="2857274"/>
            <a:ext cx="6747602" cy="266510"/>
          </a:xfrm>
          <a:prstGeom prst="rect">
            <a:avLst/>
          </a:prstGeom>
        </p:spPr>
        <p:txBody>
          <a:bodyPr/>
          <a:lstStyle>
            <a:lvl1pPr defTabSz="418287">
              <a:defRPr sz="1690"/>
            </a:lvl1pPr>
          </a:lstStyle>
          <a:p>
            <a:r>
              <a:t>作者と日付</a:t>
            </a:r>
          </a:p>
        </p:txBody>
      </p:sp>
      <p:sp>
        <p:nvSpPr>
          <p:cNvPr id="25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642376" y="7747982"/>
            <a:ext cx="270906" cy="27475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&amp;画像（代替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eg"/>
          <p:cNvSpPr>
            <a:spLocks noGrp="1"/>
          </p:cNvSpPr>
          <p:nvPr>
            <p:ph type="pic" sz="half" idx="21"/>
          </p:nvPr>
        </p:nvSpPr>
        <p:spPr>
          <a:xfrm>
            <a:off x="3092003" y="2813228"/>
            <a:ext cx="4385204" cy="507521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本文レベル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06037" y="5419317"/>
            <a:ext cx="2967764" cy="2337919"/>
          </a:xfrm>
          <a:prstGeom prst="rect">
            <a:avLst/>
          </a:prstGeom>
        </p:spPr>
        <p:txBody>
          <a:bodyPr/>
          <a:lstStyle/>
          <a:p>
            <a:r>
              <a:t>スライドのサブタイトル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スライドのタイトル"/>
          <p:cNvSpPr txBox="1">
            <a:spLocks noGrp="1"/>
          </p:cNvSpPr>
          <p:nvPr>
            <p:ph type="title" hasCustomPrompt="1"/>
          </p:nvPr>
        </p:nvSpPr>
        <p:spPr>
          <a:xfrm>
            <a:off x="406037" y="2927236"/>
            <a:ext cx="2967764" cy="2536128"/>
          </a:xfrm>
          <a:prstGeom prst="rect">
            <a:avLst/>
          </a:prstGeom>
        </p:spPr>
        <p:txBody>
          <a:bodyPr/>
          <a:lstStyle>
            <a:lvl1pPr>
              <a:defRPr sz="6399" spc="-128"/>
            </a:lvl1pPr>
          </a:lstStyle>
          <a:p>
            <a:r>
              <a:t>スライドのタイトル</a:t>
            </a:r>
          </a:p>
        </p:txBody>
      </p:sp>
      <p:sp>
        <p:nvSpPr>
          <p:cNvPr id="35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642415" y="7747982"/>
            <a:ext cx="270906" cy="27475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&amp;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本文レベル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406037" y="4237401"/>
            <a:ext cx="6747601" cy="3523728"/>
          </a:xfrm>
          <a:prstGeom prst="rect">
            <a:avLst/>
          </a:prstGeom>
        </p:spPr>
        <p:txBody>
          <a:bodyPr/>
          <a:lstStyle>
            <a:lvl1pPr marL="406359" indent="-406359" defTabSz="190081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  <a:lvl2pPr marL="787321" indent="-406359" defTabSz="190081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2pPr>
            <a:lvl3pPr marL="1168283" indent="-406359" defTabSz="190081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3pPr>
            <a:lvl4pPr marL="1549245" indent="-406359" defTabSz="190081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4pPr>
            <a:lvl5pPr marL="1930207" indent="-406359" defTabSz="190081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5pPr>
          </a:lstStyle>
          <a:p>
            <a:r>
              <a:t>スライドの箇条書きテキスト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スライドのサブタイトル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06038" y="3343682"/>
            <a:ext cx="6747602" cy="388328"/>
          </a:xfrm>
          <a:prstGeom prst="rect">
            <a:avLst/>
          </a:prstGeom>
        </p:spPr>
        <p:txBody>
          <a:bodyPr/>
          <a:lstStyle>
            <a:lvl1pPr defTabSz="431158">
              <a:defRPr sz="2680"/>
            </a:lvl1pPr>
          </a:lstStyle>
          <a:p>
            <a:r>
              <a:t>スライドのサブタイトル</a:t>
            </a:r>
          </a:p>
        </p:txBody>
      </p:sp>
      <p:sp>
        <p:nvSpPr>
          <p:cNvPr id="44" name="スライドのタイトル"/>
          <p:cNvSpPr txBox="1">
            <a:spLocks noGrp="1"/>
          </p:cNvSpPr>
          <p:nvPr>
            <p:ph type="title" hasCustomPrompt="1"/>
          </p:nvPr>
        </p:nvSpPr>
        <p:spPr>
          <a:xfrm>
            <a:off x="406037" y="2781416"/>
            <a:ext cx="6747601" cy="587289"/>
          </a:xfrm>
          <a:prstGeom prst="rect">
            <a:avLst/>
          </a:prstGeom>
        </p:spPr>
        <p:txBody>
          <a:bodyPr anchor="t"/>
          <a:lstStyle>
            <a:lvl1pPr>
              <a:defRPr sz="6399" spc="-128"/>
            </a:lvl1pPr>
          </a:lstStyle>
          <a:p>
            <a:r>
              <a:t>スライドのタイトル</a:t>
            </a:r>
          </a:p>
        </p:txBody>
      </p:sp>
      <p:sp>
        <p:nvSpPr>
          <p:cNvPr id="45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642415" y="7747982"/>
            <a:ext cx="270906" cy="27475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本文レベル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406037" y="4237401"/>
            <a:ext cx="6747601" cy="3523728"/>
          </a:xfrm>
          <a:prstGeom prst="rect">
            <a:avLst/>
          </a:prstGeom>
        </p:spPr>
        <p:txBody>
          <a:bodyPr numCol="2" spcCol="340722"/>
          <a:lstStyle>
            <a:lvl1pPr marL="406359" indent="-406359" defTabSz="190081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  <a:lvl2pPr marL="787321" indent="-406359" defTabSz="190081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2pPr>
            <a:lvl3pPr marL="1168283" indent="-406359" defTabSz="190081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3pPr>
            <a:lvl4pPr marL="1549245" indent="-406359" defTabSz="190081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4pPr>
            <a:lvl5pPr marL="1930207" indent="-406359" defTabSz="190081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5pPr>
          </a:lstStyle>
          <a:p>
            <a:r>
              <a:t>スライドの箇条書きテキスト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642415" y="7747982"/>
            <a:ext cx="270906" cy="27475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、箇条書き、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660384004_1290x1720.jpeg"/>
          <p:cNvSpPr>
            <a:spLocks noGrp="1"/>
          </p:cNvSpPr>
          <p:nvPr>
            <p:ph type="pic" sz="half" idx="21"/>
          </p:nvPr>
        </p:nvSpPr>
        <p:spPr>
          <a:xfrm>
            <a:off x="3587893" y="2871956"/>
            <a:ext cx="3748462" cy="49699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1" name="スライドのタイトル"/>
          <p:cNvSpPr txBox="1">
            <a:spLocks noGrp="1"/>
          </p:cNvSpPr>
          <p:nvPr>
            <p:ph type="title" hasCustomPrompt="1"/>
          </p:nvPr>
        </p:nvSpPr>
        <p:spPr>
          <a:xfrm>
            <a:off x="406037" y="2783863"/>
            <a:ext cx="2967764" cy="587289"/>
          </a:xfrm>
          <a:prstGeom prst="rect">
            <a:avLst/>
          </a:prstGeom>
        </p:spPr>
        <p:txBody>
          <a:bodyPr anchor="t"/>
          <a:lstStyle>
            <a:lvl1pPr>
              <a:defRPr sz="6399" spc="-128"/>
            </a:lvl1pPr>
          </a:lstStyle>
          <a:p>
            <a:r>
              <a:t>スライドのタイトル</a:t>
            </a:r>
          </a:p>
        </p:txBody>
      </p:sp>
      <p:sp>
        <p:nvSpPr>
          <p:cNvPr id="62" name="スライドのサブタイトル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406037" y="3343682"/>
            <a:ext cx="2967764" cy="388328"/>
          </a:xfrm>
          <a:prstGeom prst="rect">
            <a:avLst/>
          </a:prstGeom>
        </p:spPr>
        <p:txBody>
          <a:bodyPr/>
          <a:lstStyle>
            <a:lvl1pPr defTabSz="334630">
              <a:defRPr sz="2080"/>
            </a:lvl1pPr>
          </a:lstStyle>
          <a:p>
            <a:r>
              <a:t>スライドのサブタイトル</a:t>
            </a:r>
          </a:p>
        </p:txBody>
      </p:sp>
      <p:sp>
        <p:nvSpPr>
          <p:cNvPr id="63" name="本文レベル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06037" y="4538615"/>
            <a:ext cx="2967764" cy="3233067"/>
          </a:xfrm>
          <a:prstGeom prst="rect">
            <a:avLst/>
          </a:prstGeom>
        </p:spPr>
        <p:txBody>
          <a:bodyPr/>
          <a:lstStyle>
            <a:lvl1pPr marL="406359" indent="-406359" defTabSz="190081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  <a:lvl2pPr marL="787321" indent="-406359" defTabSz="190081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2pPr>
            <a:lvl3pPr marL="1168283" indent="-406359" defTabSz="190081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3pPr>
            <a:lvl4pPr marL="1549245" indent="-406359" defTabSz="190081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4pPr>
            <a:lvl5pPr marL="1930207" indent="-406359" defTabSz="1900811">
              <a:lnSpc>
                <a:spcPct val="90000"/>
              </a:lnSpc>
              <a:spcBef>
                <a:spcPts val="3500"/>
              </a:spcBef>
              <a:buSzPct val="123000"/>
              <a:buChar char="•"/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5pPr>
          </a:lstStyle>
          <a:p>
            <a:r>
              <a:t>スライドの箇条書きテキスト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642415" y="7747982"/>
            <a:ext cx="270906" cy="27475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セク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セクションタイトル"/>
          <p:cNvSpPr txBox="1">
            <a:spLocks noGrp="1"/>
          </p:cNvSpPr>
          <p:nvPr>
            <p:ph type="title" hasCustomPrompt="1"/>
          </p:nvPr>
        </p:nvSpPr>
        <p:spPr>
          <a:xfrm>
            <a:off x="406037" y="4391563"/>
            <a:ext cx="6747601" cy="1908687"/>
          </a:xfrm>
          <a:prstGeom prst="rect">
            <a:avLst/>
          </a:prstGeom>
        </p:spPr>
        <p:txBody>
          <a:bodyPr anchor="ctr"/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r>
              <a:t>セクションタイトル</a:t>
            </a:r>
          </a:p>
        </p:txBody>
      </p:sp>
      <p:sp>
        <p:nvSpPr>
          <p:cNvPr id="72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642415" y="7747982"/>
            <a:ext cx="270906" cy="27475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スライドのタイトル"/>
          <p:cNvSpPr txBox="1">
            <a:spLocks noGrp="1"/>
          </p:cNvSpPr>
          <p:nvPr>
            <p:ph type="title" hasCustomPrompt="1"/>
          </p:nvPr>
        </p:nvSpPr>
        <p:spPr>
          <a:xfrm>
            <a:off x="406037" y="2781416"/>
            <a:ext cx="6747601" cy="587289"/>
          </a:xfrm>
          <a:prstGeom prst="rect">
            <a:avLst/>
          </a:prstGeom>
        </p:spPr>
        <p:txBody>
          <a:bodyPr anchor="t"/>
          <a:lstStyle>
            <a:lvl1pPr>
              <a:defRPr sz="6399" spc="-128"/>
            </a:lvl1pPr>
          </a:lstStyle>
          <a:p>
            <a:r>
              <a:t>スライドのタイトル</a:t>
            </a:r>
          </a:p>
        </p:txBody>
      </p:sp>
      <p:sp>
        <p:nvSpPr>
          <p:cNvPr id="80" name="スライドのサブタイトル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06038" y="3343682"/>
            <a:ext cx="6747602" cy="388328"/>
          </a:xfrm>
          <a:prstGeom prst="rect">
            <a:avLst/>
          </a:prstGeom>
        </p:spPr>
        <p:txBody>
          <a:bodyPr/>
          <a:lstStyle>
            <a:lvl1pPr defTabSz="431158">
              <a:defRPr sz="2680"/>
            </a:lvl1pPr>
          </a:lstStyle>
          <a:p>
            <a:r>
              <a:t>スライドのサブタイトル</a:t>
            </a:r>
          </a:p>
        </p:txBody>
      </p:sp>
      <p:sp>
        <p:nvSpPr>
          <p:cNvPr id="81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642415" y="7747982"/>
            <a:ext cx="270906" cy="27475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議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議題のタイトル"/>
          <p:cNvSpPr txBox="1">
            <a:spLocks noGrp="1"/>
          </p:cNvSpPr>
          <p:nvPr>
            <p:ph type="title" hasCustomPrompt="1"/>
          </p:nvPr>
        </p:nvSpPr>
        <p:spPr>
          <a:xfrm>
            <a:off x="406037" y="2783863"/>
            <a:ext cx="6747601" cy="587289"/>
          </a:xfrm>
          <a:prstGeom prst="rect">
            <a:avLst/>
          </a:prstGeom>
        </p:spPr>
        <p:txBody>
          <a:bodyPr anchor="t"/>
          <a:lstStyle>
            <a:lvl1pPr>
              <a:defRPr sz="6399" spc="-128"/>
            </a:lvl1pPr>
          </a:lstStyle>
          <a:p>
            <a:r>
              <a:t>議題のタイトル</a:t>
            </a:r>
          </a:p>
        </p:txBody>
      </p:sp>
      <p:sp>
        <p:nvSpPr>
          <p:cNvPr id="89" name="議題のサブタイトル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06038" y="3341786"/>
            <a:ext cx="6747602" cy="388328"/>
          </a:xfrm>
          <a:prstGeom prst="rect">
            <a:avLst/>
          </a:prstGeom>
        </p:spPr>
        <p:txBody>
          <a:bodyPr/>
          <a:lstStyle>
            <a:lvl1pPr defTabSz="431158">
              <a:defRPr sz="2680"/>
            </a:lvl1pPr>
          </a:lstStyle>
          <a:p>
            <a:r>
              <a:t>議題のサブタイトル</a:t>
            </a:r>
          </a:p>
        </p:txBody>
      </p:sp>
      <p:sp>
        <p:nvSpPr>
          <p:cNvPr id="90" name="本文レベル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406037" y="4237401"/>
            <a:ext cx="6747601" cy="3523728"/>
          </a:xfrm>
          <a:prstGeom prst="rect">
            <a:avLst/>
          </a:prstGeom>
        </p:spPr>
        <p:txBody>
          <a:bodyPr/>
          <a:lstStyle>
            <a:lvl1pPr defTabSz="1900811">
              <a:lnSpc>
                <a:spcPct val="90000"/>
              </a:lnSpc>
              <a:spcBef>
                <a:spcPts val="1400"/>
              </a:spcBef>
              <a:defRPr spc="-39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  <a:lvl2pPr defTabSz="1900811">
              <a:lnSpc>
                <a:spcPct val="90000"/>
              </a:lnSpc>
              <a:spcBef>
                <a:spcPts val="1400"/>
              </a:spcBef>
              <a:defRPr spc="-39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2pPr>
            <a:lvl3pPr defTabSz="1900811">
              <a:lnSpc>
                <a:spcPct val="90000"/>
              </a:lnSpc>
              <a:spcBef>
                <a:spcPts val="1400"/>
              </a:spcBef>
              <a:defRPr spc="-39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3pPr>
            <a:lvl4pPr defTabSz="1900811">
              <a:lnSpc>
                <a:spcPct val="90000"/>
              </a:lnSpc>
              <a:spcBef>
                <a:spcPts val="1400"/>
              </a:spcBef>
              <a:defRPr spc="-39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4pPr>
            <a:lvl5pPr defTabSz="1900811">
              <a:lnSpc>
                <a:spcPct val="90000"/>
              </a:lnSpc>
              <a:spcBef>
                <a:spcPts val="1400"/>
              </a:spcBef>
              <a:defRPr spc="-39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5pPr>
          </a:lstStyle>
          <a:p>
            <a:r>
              <a:t>議題のトピック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642415" y="7747982"/>
            <a:ext cx="270906" cy="27475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プレゼンテーションのタイトル"/>
          <p:cNvSpPr txBox="1">
            <a:spLocks noGrp="1"/>
          </p:cNvSpPr>
          <p:nvPr>
            <p:ph type="title" hasCustomPrompt="1"/>
          </p:nvPr>
        </p:nvSpPr>
        <p:spPr>
          <a:xfrm>
            <a:off x="406037" y="3598725"/>
            <a:ext cx="6748331" cy="190868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9368" tIns="29368" rIns="29368" bIns="29368" anchor="b">
            <a:normAutofit/>
          </a:bodyPr>
          <a:lstStyle/>
          <a:p>
            <a:r>
              <a:t>プレゼンテーションのタイトル</a:t>
            </a:r>
          </a:p>
        </p:txBody>
      </p:sp>
      <p:sp>
        <p:nvSpPr>
          <p:cNvPr id="3" name="本文レベル1…"/>
          <p:cNvSpPr txBox="1">
            <a:spLocks noGrp="1"/>
          </p:cNvSpPr>
          <p:nvPr>
            <p:ph type="body" idx="1" hasCustomPrompt="1"/>
          </p:nvPr>
        </p:nvSpPr>
        <p:spPr>
          <a:xfrm>
            <a:off x="406037" y="5478046"/>
            <a:ext cx="6747601" cy="84185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9368" tIns="29368" rIns="29368" bIns="29368">
            <a:normAutofit/>
          </a:bodyPr>
          <a:lstStyle/>
          <a:p>
            <a:r>
              <a:t>プレゼンテーションのサブタイトル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644384" y="7747982"/>
            <a:ext cx="270906" cy="274753"/>
          </a:xfrm>
          <a:prstGeom prst="rect">
            <a:avLst/>
          </a:prstGeom>
          <a:ln w="3175">
            <a:miter lim="400000"/>
          </a:ln>
        </p:spPr>
        <p:txBody>
          <a:bodyPr wrap="none" lIns="29368" tIns="29368" rIns="29368" bIns="29368" anchor="b">
            <a:spAutoFit/>
          </a:bodyPr>
          <a:lstStyle>
            <a:lvl1pPr defTabSz="640426">
              <a:defRPr sz="14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190081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99" b="0" i="0" u="none" strike="noStrike" cap="none" spc="-176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1pPr>
      <a:lvl2pPr marL="0" marR="0" indent="457154" algn="l" defTabSz="190081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99" b="0" i="0" u="none" strike="noStrike" cap="none" spc="-176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2pPr>
      <a:lvl3pPr marL="0" marR="0" indent="914309" algn="l" defTabSz="190081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99" b="0" i="0" u="none" strike="noStrike" cap="none" spc="-176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3pPr>
      <a:lvl4pPr marL="0" marR="0" indent="1371463" algn="l" defTabSz="190081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99" b="0" i="0" u="none" strike="noStrike" cap="none" spc="-176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4pPr>
      <a:lvl5pPr marL="0" marR="0" indent="1828617" algn="l" defTabSz="190081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99" b="0" i="0" u="none" strike="noStrike" cap="none" spc="-176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5pPr>
      <a:lvl6pPr marL="0" marR="0" indent="2285771" algn="l" defTabSz="190081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99" b="0" i="0" u="none" strike="noStrike" cap="none" spc="-176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6pPr>
      <a:lvl7pPr marL="0" marR="0" indent="2742926" algn="l" defTabSz="190081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99" b="0" i="0" u="none" strike="noStrike" cap="none" spc="-176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7pPr>
      <a:lvl8pPr marL="0" marR="0" indent="3200080" algn="l" defTabSz="190081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99" b="0" i="0" u="none" strike="noStrike" cap="none" spc="-176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8pPr>
      <a:lvl9pPr marL="0" marR="0" indent="3657234" algn="l" defTabSz="190081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99" b="0" i="0" u="none" strike="noStrike" cap="none" spc="-176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9pPr>
    </p:titleStyle>
    <p:bodyStyle>
      <a:lvl1pPr marL="0" marR="0" indent="0" algn="l" defTabSz="6435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1pPr>
      <a:lvl2pPr marL="0" marR="0" indent="457154" algn="l" defTabSz="6435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2pPr>
      <a:lvl3pPr marL="0" marR="0" indent="914309" algn="l" defTabSz="6435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3pPr>
      <a:lvl4pPr marL="0" marR="0" indent="1371463" algn="l" defTabSz="6435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4pPr>
      <a:lvl5pPr marL="0" marR="0" indent="1828617" algn="l" defTabSz="6435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5pPr>
      <a:lvl6pPr marL="0" marR="0" indent="2285771" algn="l" defTabSz="6435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6pPr>
      <a:lvl7pPr marL="0" marR="0" indent="2742926" algn="l" defTabSz="6435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7pPr>
      <a:lvl8pPr marL="0" marR="0" indent="3200080" algn="l" defTabSz="6435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8pPr>
      <a:lvl9pPr marL="0" marR="0" indent="3657234" algn="l" defTabSz="6435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6"/>
        </a:defRPr>
      </a:lvl9pPr>
    </p:bodyStyle>
    <p:otherStyle>
      <a:lvl1pPr marL="0" marR="0" indent="0" algn="ctr" defTabSz="6404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0" marR="0" indent="457154" algn="ctr" defTabSz="6404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0" marR="0" indent="914309" algn="ctr" defTabSz="6404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0" marR="0" indent="1371463" algn="ctr" defTabSz="6404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0" marR="0" indent="1828617" algn="ctr" defTabSz="6404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0" marR="0" indent="2285771" algn="ctr" defTabSz="6404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0" marR="0" indent="2742926" algn="ctr" defTabSz="6404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0" marR="0" indent="3200080" algn="ctr" defTabSz="6404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0" marR="0" indent="3657234" algn="ctr" defTabSz="64042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40FB20C4-5ADE-8FEA-9244-3A70A5AC08C5}"/>
              </a:ext>
            </a:extLst>
          </p:cNvPr>
          <p:cNvSpPr/>
          <p:nvPr/>
        </p:nvSpPr>
        <p:spPr>
          <a:xfrm>
            <a:off x="3516923" y="5063741"/>
            <a:ext cx="3855946" cy="2185762"/>
          </a:xfrm>
          <a:prstGeom prst="rect">
            <a:avLst/>
          </a:prstGeom>
          <a:solidFill>
            <a:srgbClr val="CCECFF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368" tIns="29368" rIns="29368" bIns="29368" numCol="1" spcCol="38100" rtlCol="0" anchor="ctr">
            <a:noAutofit/>
          </a:bodyPr>
          <a:lstStyle/>
          <a:p>
            <a:pPr marL="0" marR="0" indent="0" algn="ctr" defTabSz="64049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pic>
        <p:nvPicPr>
          <p:cNvPr id="26" name="図 25" descr="矢印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D99C41D-85F1-9E64-C9AC-F1C4AB5928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3" b="126"/>
          <a:stretch/>
        </p:blipFill>
        <p:spPr>
          <a:xfrm>
            <a:off x="408916" y="9224454"/>
            <a:ext cx="4068955" cy="791563"/>
          </a:xfrm>
          <a:prstGeom prst="rect">
            <a:avLst/>
          </a:prstGeom>
        </p:spPr>
      </p:pic>
      <p:sp>
        <p:nvSpPr>
          <p:cNvPr id="9" name="☎ 03-5604-9545（月〜金 9:00〜17:00）">
            <a:extLst>
              <a:ext uri="{FF2B5EF4-FFF2-40B4-BE49-F238E27FC236}">
                <a16:creationId xmlns:a16="http://schemas.microsoft.com/office/drawing/2014/main" id="{1EF1D444-6BDD-E20E-2FFE-437256A1E082}"/>
              </a:ext>
            </a:extLst>
          </p:cNvPr>
          <p:cNvSpPr txBox="1"/>
          <p:nvPr/>
        </p:nvSpPr>
        <p:spPr>
          <a:xfrm rot="2410">
            <a:off x="982285" y="10008982"/>
            <a:ext cx="4948586" cy="61329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9364" tIns="29364" rIns="29364" bIns="29364" anchor="ctr">
            <a:spAutoFit/>
          </a:bodyPr>
          <a:lstStyle/>
          <a:p>
            <a:pPr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ヒラギノ角ゴ ProN W6"/>
              </a:defRPr>
            </a:pPr>
            <a:r>
              <a:rPr lang="en-US" sz="3600" dirty="0"/>
              <a:t> </a:t>
            </a:r>
            <a:r>
              <a:rPr sz="3200" dirty="0">
                <a:solidFill>
                  <a:schemeClr val="accent4">
                    <a:hueOff val="-858837"/>
                    <a:lumOff val="-9791"/>
                  </a:schemeClr>
                </a:solidFill>
              </a:rPr>
              <a:t>03-5604-9545</a:t>
            </a:r>
            <a:r>
              <a:rPr sz="1200" dirty="0"/>
              <a:t>（</a:t>
            </a:r>
            <a:r>
              <a:rPr lang="ja-JP" altLang="en-US" sz="1400" dirty="0">
                <a:solidFill>
                  <a:srgbClr val="818181"/>
                </a:solidFill>
                <a:latin typeface="Noto Sans Japanese"/>
              </a:rPr>
              <a:t>２４時間３６５日対応</a:t>
            </a:r>
            <a:r>
              <a:rPr sz="1200" dirty="0"/>
              <a:t>）</a:t>
            </a:r>
          </a:p>
        </p:txBody>
      </p:sp>
      <p:sp>
        <p:nvSpPr>
          <p:cNvPr id="15" name="☎ 03-5604-9545（月〜金 9:00〜17:00）">
            <a:extLst>
              <a:ext uri="{FF2B5EF4-FFF2-40B4-BE49-F238E27FC236}">
                <a16:creationId xmlns:a16="http://schemas.microsoft.com/office/drawing/2014/main" id="{6F957748-F2E0-D798-C48E-1817F71BC510}"/>
              </a:ext>
            </a:extLst>
          </p:cNvPr>
          <p:cNvSpPr txBox="1"/>
          <p:nvPr/>
        </p:nvSpPr>
        <p:spPr>
          <a:xfrm rot="2410">
            <a:off x="525480" y="9911556"/>
            <a:ext cx="5459490" cy="27474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9364" tIns="29364" rIns="29364" bIns="29364" anchor="ctr">
            <a:spAutoFit/>
          </a:bodyPr>
          <a:lstStyle/>
          <a:p>
            <a:pPr algn="l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ヒラギノ角ゴ ProN W6"/>
              </a:defRPr>
            </a:pPr>
            <a:r>
              <a:rPr lang="ja-JP" altLang="en-US" sz="1400" dirty="0"/>
              <a:t>荒川区東日暮里</a:t>
            </a:r>
            <a:r>
              <a:rPr lang="en-US" altLang="ja-JP" sz="1400" dirty="0"/>
              <a:t>5-50-5</a:t>
            </a:r>
            <a:r>
              <a:rPr lang="ja-JP" altLang="en-US" sz="1400" dirty="0"/>
              <a:t>アートホテル日暮里ラングウッド地下１階</a:t>
            </a:r>
            <a:endParaRPr sz="1400" dirty="0"/>
          </a:p>
        </p:txBody>
      </p:sp>
      <p:sp>
        <p:nvSpPr>
          <p:cNvPr id="28" name="☎ 03-5604-9545（月〜金 9:00〜17:00）">
            <a:extLst>
              <a:ext uri="{FF2B5EF4-FFF2-40B4-BE49-F238E27FC236}">
                <a16:creationId xmlns:a16="http://schemas.microsoft.com/office/drawing/2014/main" id="{A4CBC250-65FF-7219-A6A4-6088982ADCB7}"/>
              </a:ext>
            </a:extLst>
          </p:cNvPr>
          <p:cNvSpPr txBox="1"/>
          <p:nvPr/>
        </p:nvSpPr>
        <p:spPr>
          <a:xfrm rot="2410">
            <a:off x="4733191" y="9448365"/>
            <a:ext cx="945719" cy="49018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9364" tIns="29364" rIns="29364" bIns="29364" anchor="ctr">
            <a:spAutoFit/>
          </a:bodyPr>
          <a:lstStyle/>
          <a:p>
            <a:pPr algn="l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ヒラギノ角ゴ ProN W6"/>
              </a:defRPr>
            </a:pPr>
            <a:r>
              <a:rPr lang="ja-JP" altLang="en-US" sz="1400" dirty="0"/>
              <a:t>日暮里駅</a:t>
            </a:r>
            <a:endParaRPr lang="en-US" altLang="ja-JP" sz="1400" dirty="0"/>
          </a:p>
          <a:p>
            <a:pPr algn="l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ヒラギノ角ゴ ProN W6"/>
              </a:defRPr>
            </a:pPr>
            <a:r>
              <a:rPr lang="ja-JP" altLang="en-US" sz="1400" dirty="0"/>
              <a:t>徒歩１分</a:t>
            </a:r>
            <a:endParaRPr sz="1400" dirty="0"/>
          </a:p>
        </p:txBody>
      </p: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BDA30560-3C61-B499-F723-1DC292583892}"/>
              </a:ext>
            </a:extLst>
          </p:cNvPr>
          <p:cNvCxnSpPr>
            <a:cxnSpLocks/>
          </p:cNvCxnSpPr>
          <p:nvPr/>
        </p:nvCxnSpPr>
        <p:spPr>
          <a:xfrm>
            <a:off x="363063" y="9086120"/>
            <a:ext cx="7009806" cy="0"/>
          </a:xfrm>
          <a:prstGeom prst="line">
            <a:avLst/>
          </a:prstGeom>
          <a:noFill/>
          <a:ln w="38100" cap="flat">
            <a:solidFill>
              <a:srgbClr val="00B5D4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F33628DC-1C06-FC98-88E2-62EB8E10C9DD}"/>
              </a:ext>
            </a:extLst>
          </p:cNvPr>
          <p:cNvSpPr/>
          <p:nvPr/>
        </p:nvSpPr>
        <p:spPr>
          <a:xfrm>
            <a:off x="0" y="1"/>
            <a:ext cx="7559675" cy="255448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4000">
                <a:srgbClr val="00B5D4"/>
              </a:gs>
            </a:gsLst>
            <a:lin ang="16200000" scaled="1"/>
            <a:tileRect/>
          </a:gra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368" tIns="29368" rIns="29368" bIns="29368" numCol="1" spcCol="38100" rtlCol="0" anchor="ctr">
            <a:noAutofit/>
          </a:bodyPr>
          <a:lstStyle/>
          <a:p>
            <a:pPr marL="0" marR="0" indent="0" algn="ctr" defTabSz="64049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3F55C1D2-6107-3A63-CECB-09698F1F2735}"/>
              </a:ext>
            </a:extLst>
          </p:cNvPr>
          <p:cNvSpPr txBox="1"/>
          <p:nvPr/>
        </p:nvSpPr>
        <p:spPr>
          <a:xfrm>
            <a:off x="408916" y="747996"/>
            <a:ext cx="7034291" cy="37623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8000" tIns="108000" rIns="108000" bIns="36000" numCol="1" spcCol="38100" rtlCol="0" anchor="t">
            <a:spAutoFit/>
          </a:bodyPr>
          <a:lstStyle/>
          <a:p>
            <a:pPr marL="0" marR="0" indent="0" algn="l" defTabSz="1901001" rtl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3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在宅生活</a:t>
            </a:r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lang="ja-JP" altLang="en-US" sz="3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サポートする事業所様</a:t>
            </a:r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との</a:t>
            </a:r>
            <a:endParaRPr lang="ja-JP" altLang="en-US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58DAF601-E44A-AB95-34F8-7D59BBD0A4DF}"/>
              </a:ext>
            </a:extLst>
          </p:cNvPr>
          <p:cNvSpPr txBox="1"/>
          <p:nvPr/>
        </p:nvSpPr>
        <p:spPr>
          <a:xfrm>
            <a:off x="915646" y="183352"/>
            <a:ext cx="6020829" cy="37623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8000" tIns="108000" rIns="108000" bIns="36000" numCol="1" spcCol="38100" rtlCol="0" anchor="t">
            <a:spAutoFit/>
          </a:bodyPr>
          <a:lstStyle/>
          <a:p>
            <a:pPr marL="0" marR="0" indent="0" algn="l" defTabSz="1901001" rtl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2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新しいアイデアが見つかる</a:t>
            </a:r>
            <a:r>
              <a:rPr lang="ja-JP" altLang="en-US" sz="2000" i="1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！</a:t>
            </a:r>
            <a:r>
              <a:rPr lang="ja-JP" altLang="en-US" sz="2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最新情報を共有できる</a:t>
            </a:r>
            <a:r>
              <a:rPr lang="ja-JP" altLang="en-US" sz="2000" i="1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！</a:t>
            </a:r>
            <a:endParaRPr lang="ja-JP" altLang="en-US" sz="1100" i="1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52" name="フリーフォーム: 図形 51">
            <a:extLst>
              <a:ext uri="{FF2B5EF4-FFF2-40B4-BE49-F238E27FC236}">
                <a16:creationId xmlns:a16="http://schemas.microsoft.com/office/drawing/2014/main" id="{57775814-24C1-7D5B-721D-2FEE78E5EA3E}"/>
              </a:ext>
            </a:extLst>
          </p:cNvPr>
          <p:cNvSpPr/>
          <p:nvPr/>
        </p:nvSpPr>
        <p:spPr>
          <a:xfrm>
            <a:off x="327159" y="1270293"/>
            <a:ext cx="6828866" cy="727178"/>
          </a:xfrm>
          <a:custGeom>
            <a:avLst/>
            <a:gdLst>
              <a:gd name="connsiteX0" fmla="*/ 363589 w 6828866"/>
              <a:gd name="connsiteY0" fmla="*/ 0 h 727178"/>
              <a:gd name="connsiteX1" fmla="*/ 665083 w 6828866"/>
              <a:gd name="connsiteY1" fmla="*/ 160303 h 727178"/>
              <a:gd name="connsiteX2" fmla="*/ 685546 w 6828866"/>
              <a:gd name="connsiteY2" fmla="*/ 198003 h 727178"/>
              <a:gd name="connsiteX3" fmla="*/ 706008 w 6828866"/>
              <a:gd name="connsiteY3" fmla="*/ 160303 h 727178"/>
              <a:gd name="connsiteX4" fmla="*/ 1007502 w 6828866"/>
              <a:gd name="connsiteY4" fmla="*/ 0 h 727178"/>
              <a:gd name="connsiteX5" fmla="*/ 1264598 w 6828866"/>
              <a:gd name="connsiteY5" fmla="*/ 106493 h 727178"/>
              <a:gd name="connsiteX6" fmla="*/ 1301590 w 6828866"/>
              <a:gd name="connsiteY6" fmla="*/ 151327 h 727178"/>
              <a:gd name="connsiteX7" fmla="*/ 1338582 w 6828866"/>
              <a:gd name="connsiteY7" fmla="*/ 106493 h 727178"/>
              <a:gd name="connsiteX8" fmla="*/ 1595678 w 6828866"/>
              <a:gd name="connsiteY8" fmla="*/ 0 h 727178"/>
              <a:gd name="connsiteX9" fmla="*/ 1897172 w 6828866"/>
              <a:gd name="connsiteY9" fmla="*/ 160303 h 727178"/>
              <a:gd name="connsiteX10" fmla="*/ 1897484 w 6828866"/>
              <a:gd name="connsiteY10" fmla="*/ 160879 h 727178"/>
              <a:gd name="connsiteX11" fmla="*/ 1897797 w 6828866"/>
              <a:gd name="connsiteY11" fmla="*/ 160303 h 727178"/>
              <a:gd name="connsiteX12" fmla="*/ 2199291 w 6828866"/>
              <a:gd name="connsiteY12" fmla="*/ 0 h 727178"/>
              <a:gd name="connsiteX13" fmla="*/ 2500785 w 6828866"/>
              <a:gd name="connsiteY13" fmla="*/ 160303 h 727178"/>
              <a:gd name="connsiteX14" fmla="*/ 2500881 w 6828866"/>
              <a:gd name="connsiteY14" fmla="*/ 160480 h 727178"/>
              <a:gd name="connsiteX15" fmla="*/ 2500977 w 6828866"/>
              <a:gd name="connsiteY15" fmla="*/ 160303 h 727178"/>
              <a:gd name="connsiteX16" fmla="*/ 2802471 w 6828866"/>
              <a:gd name="connsiteY16" fmla="*/ 0 h 727178"/>
              <a:gd name="connsiteX17" fmla="*/ 3103965 w 6828866"/>
              <a:gd name="connsiteY17" fmla="*/ 160303 h 727178"/>
              <a:gd name="connsiteX18" fmla="*/ 3110976 w 6828866"/>
              <a:gd name="connsiteY18" fmla="*/ 173221 h 727178"/>
              <a:gd name="connsiteX19" fmla="*/ 3117988 w 6828866"/>
              <a:gd name="connsiteY19" fmla="*/ 160303 h 727178"/>
              <a:gd name="connsiteX20" fmla="*/ 3419482 w 6828866"/>
              <a:gd name="connsiteY20" fmla="*/ 0 h 727178"/>
              <a:gd name="connsiteX21" fmla="*/ 3720976 w 6828866"/>
              <a:gd name="connsiteY21" fmla="*/ 160303 h 727178"/>
              <a:gd name="connsiteX22" fmla="*/ 3737600 w 6828866"/>
              <a:gd name="connsiteY22" fmla="*/ 190931 h 727178"/>
              <a:gd name="connsiteX23" fmla="*/ 3754224 w 6828866"/>
              <a:gd name="connsiteY23" fmla="*/ 160303 h 727178"/>
              <a:gd name="connsiteX24" fmla="*/ 4055718 w 6828866"/>
              <a:gd name="connsiteY24" fmla="*/ 0 h 727178"/>
              <a:gd name="connsiteX25" fmla="*/ 4312814 w 6828866"/>
              <a:gd name="connsiteY25" fmla="*/ 106493 h 727178"/>
              <a:gd name="connsiteX26" fmla="*/ 4350603 w 6828866"/>
              <a:gd name="connsiteY26" fmla="*/ 152293 h 727178"/>
              <a:gd name="connsiteX27" fmla="*/ 4388391 w 6828866"/>
              <a:gd name="connsiteY27" fmla="*/ 106493 h 727178"/>
              <a:gd name="connsiteX28" fmla="*/ 4645488 w 6828866"/>
              <a:gd name="connsiteY28" fmla="*/ 0 h 727178"/>
              <a:gd name="connsiteX29" fmla="*/ 4902584 w 6828866"/>
              <a:gd name="connsiteY29" fmla="*/ 106493 h 727178"/>
              <a:gd name="connsiteX30" fmla="*/ 4941410 w 6828866"/>
              <a:gd name="connsiteY30" fmla="*/ 153550 h 727178"/>
              <a:gd name="connsiteX31" fmla="*/ 4980236 w 6828866"/>
              <a:gd name="connsiteY31" fmla="*/ 106493 h 727178"/>
              <a:gd name="connsiteX32" fmla="*/ 5237333 w 6828866"/>
              <a:gd name="connsiteY32" fmla="*/ 0 h 727178"/>
              <a:gd name="connsiteX33" fmla="*/ 5538827 w 6828866"/>
              <a:gd name="connsiteY33" fmla="*/ 160303 h 727178"/>
              <a:gd name="connsiteX34" fmla="*/ 5554413 w 6828866"/>
              <a:gd name="connsiteY34" fmla="*/ 189019 h 727178"/>
              <a:gd name="connsiteX35" fmla="*/ 5570000 w 6828866"/>
              <a:gd name="connsiteY35" fmla="*/ 160303 h 727178"/>
              <a:gd name="connsiteX36" fmla="*/ 5871494 w 6828866"/>
              <a:gd name="connsiteY36" fmla="*/ 0 h 727178"/>
              <a:gd name="connsiteX37" fmla="*/ 6128591 w 6828866"/>
              <a:gd name="connsiteY37" fmla="*/ 106493 h 727178"/>
              <a:gd name="connsiteX38" fmla="*/ 6168386 w 6828866"/>
              <a:gd name="connsiteY38" fmla="*/ 154725 h 727178"/>
              <a:gd name="connsiteX39" fmla="*/ 6208181 w 6828866"/>
              <a:gd name="connsiteY39" fmla="*/ 106493 h 727178"/>
              <a:gd name="connsiteX40" fmla="*/ 6465277 w 6828866"/>
              <a:gd name="connsiteY40" fmla="*/ 0 h 727178"/>
              <a:gd name="connsiteX41" fmla="*/ 6828866 w 6828866"/>
              <a:gd name="connsiteY41" fmla="*/ 363589 h 727178"/>
              <a:gd name="connsiteX42" fmla="*/ 6465277 w 6828866"/>
              <a:gd name="connsiteY42" fmla="*/ 727178 h 727178"/>
              <a:gd name="connsiteX43" fmla="*/ 6208181 w 6828866"/>
              <a:gd name="connsiteY43" fmla="*/ 620685 h 727178"/>
              <a:gd name="connsiteX44" fmla="*/ 6168386 w 6828866"/>
              <a:gd name="connsiteY44" fmla="*/ 572453 h 727178"/>
              <a:gd name="connsiteX45" fmla="*/ 6128591 w 6828866"/>
              <a:gd name="connsiteY45" fmla="*/ 620685 h 727178"/>
              <a:gd name="connsiteX46" fmla="*/ 5871494 w 6828866"/>
              <a:gd name="connsiteY46" fmla="*/ 727178 h 727178"/>
              <a:gd name="connsiteX47" fmla="*/ 5570000 w 6828866"/>
              <a:gd name="connsiteY47" fmla="*/ 566875 h 727178"/>
              <a:gd name="connsiteX48" fmla="*/ 5554413 w 6828866"/>
              <a:gd name="connsiteY48" fmla="*/ 538159 h 727178"/>
              <a:gd name="connsiteX49" fmla="*/ 5538827 w 6828866"/>
              <a:gd name="connsiteY49" fmla="*/ 566875 h 727178"/>
              <a:gd name="connsiteX50" fmla="*/ 5237333 w 6828866"/>
              <a:gd name="connsiteY50" fmla="*/ 727178 h 727178"/>
              <a:gd name="connsiteX51" fmla="*/ 4980236 w 6828866"/>
              <a:gd name="connsiteY51" fmla="*/ 620685 h 727178"/>
              <a:gd name="connsiteX52" fmla="*/ 4941410 w 6828866"/>
              <a:gd name="connsiteY52" fmla="*/ 573628 h 727178"/>
              <a:gd name="connsiteX53" fmla="*/ 4902584 w 6828866"/>
              <a:gd name="connsiteY53" fmla="*/ 620685 h 727178"/>
              <a:gd name="connsiteX54" fmla="*/ 4645488 w 6828866"/>
              <a:gd name="connsiteY54" fmla="*/ 727178 h 727178"/>
              <a:gd name="connsiteX55" fmla="*/ 4388391 w 6828866"/>
              <a:gd name="connsiteY55" fmla="*/ 620685 h 727178"/>
              <a:gd name="connsiteX56" fmla="*/ 4350603 w 6828866"/>
              <a:gd name="connsiteY56" fmla="*/ 574885 h 727178"/>
              <a:gd name="connsiteX57" fmla="*/ 4312814 w 6828866"/>
              <a:gd name="connsiteY57" fmla="*/ 620685 h 727178"/>
              <a:gd name="connsiteX58" fmla="*/ 4055718 w 6828866"/>
              <a:gd name="connsiteY58" fmla="*/ 727178 h 727178"/>
              <a:gd name="connsiteX59" fmla="*/ 3754224 w 6828866"/>
              <a:gd name="connsiteY59" fmla="*/ 566875 h 727178"/>
              <a:gd name="connsiteX60" fmla="*/ 3737600 w 6828866"/>
              <a:gd name="connsiteY60" fmla="*/ 536247 h 727178"/>
              <a:gd name="connsiteX61" fmla="*/ 3720976 w 6828866"/>
              <a:gd name="connsiteY61" fmla="*/ 566875 h 727178"/>
              <a:gd name="connsiteX62" fmla="*/ 3419482 w 6828866"/>
              <a:gd name="connsiteY62" fmla="*/ 727178 h 727178"/>
              <a:gd name="connsiteX63" fmla="*/ 3117988 w 6828866"/>
              <a:gd name="connsiteY63" fmla="*/ 566875 h 727178"/>
              <a:gd name="connsiteX64" fmla="*/ 3110976 w 6828866"/>
              <a:gd name="connsiteY64" fmla="*/ 553957 h 727178"/>
              <a:gd name="connsiteX65" fmla="*/ 3103965 w 6828866"/>
              <a:gd name="connsiteY65" fmla="*/ 566875 h 727178"/>
              <a:gd name="connsiteX66" fmla="*/ 2802471 w 6828866"/>
              <a:gd name="connsiteY66" fmla="*/ 727178 h 727178"/>
              <a:gd name="connsiteX67" fmla="*/ 2500977 w 6828866"/>
              <a:gd name="connsiteY67" fmla="*/ 566875 h 727178"/>
              <a:gd name="connsiteX68" fmla="*/ 2500881 w 6828866"/>
              <a:gd name="connsiteY68" fmla="*/ 566698 h 727178"/>
              <a:gd name="connsiteX69" fmla="*/ 2500785 w 6828866"/>
              <a:gd name="connsiteY69" fmla="*/ 566875 h 727178"/>
              <a:gd name="connsiteX70" fmla="*/ 2199291 w 6828866"/>
              <a:gd name="connsiteY70" fmla="*/ 727178 h 727178"/>
              <a:gd name="connsiteX71" fmla="*/ 1897797 w 6828866"/>
              <a:gd name="connsiteY71" fmla="*/ 566875 h 727178"/>
              <a:gd name="connsiteX72" fmla="*/ 1897484 w 6828866"/>
              <a:gd name="connsiteY72" fmla="*/ 566299 h 727178"/>
              <a:gd name="connsiteX73" fmla="*/ 1897172 w 6828866"/>
              <a:gd name="connsiteY73" fmla="*/ 566875 h 727178"/>
              <a:gd name="connsiteX74" fmla="*/ 1595678 w 6828866"/>
              <a:gd name="connsiteY74" fmla="*/ 727178 h 727178"/>
              <a:gd name="connsiteX75" fmla="*/ 1338582 w 6828866"/>
              <a:gd name="connsiteY75" fmla="*/ 620685 h 727178"/>
              <a:gd name="connsiteX76" fmla="*/ 1301590 w 6828866"/>
              <a:gd name="connsiteY76" fmla="*/ 575851 h 727178"/>
              <a:gd name="connsiteX77" fmla="*/ 1264598 w 6828866"/>
              <a:gd name="connsiteY77" fmla="*/ 620685 h 727178"/>
              <a:gd name="connsiteX78" fmla="*/ 1007502 w 6828866"/>
              <a:gd name="connsiteY78" fmla="*/ 727178 h 727178"/>
              <a:gd name="connsiteX79" fmla="*/ 706008 w 6828866"/>
              <a:gd name="connsiteY79" fmla="*/ 566875 h 727178"/>
              <a:gd name="connsiteX80" fmla="*/ 685546 w 6828866"/>
              <a:gd name="connsiteY80" fmla="*/ 529175 h 727178"/>
              <a:gd name="connsiteX81" fmla="*/ 665083 w 6828866"/>
              <a:gd name="connsiteY81" fmla="*/ 566875 h 727178"/>
              <a:gd name="connsiteX82" fmla="*/ 363589 w 6828866"/>
              <a:gd name="connsiteY82" fmla="*/ 727178 h 727178"/>
              <a:gd name="connsiteX83" fmla="*/ 0 w 6828866"/>
              <a:gd name="connsiteY83" fmla="*/ 363589 h 727178"/>
              <a:gd name="connsiteX84" fmla="*/ 363589 w 6828866"/>
              <a:gd name="connsiteY84" fmla="*/ 0 h 727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6828866" h="727178">
                <a:moveTo>
                  <a:pt x="363589" y="0"/>
                </a:moveTo>
                <a:cubicBezTo>
                  <a:pt x="489092" y="0"/>
                  <a:pt x="599743" y="63588"/>
                  <a:pt x="665083" y="160303"/>
                </a:cubicBezTo>
                <a:lnTo>
                  <a:pt x="685546" y="198003"/>
                </a:lnTo>
                <a:lnTo>
                  <a:pt x="706008" y="160303"/>
                </a:lnTo>
                <a:cubicBezTo>
                  <a:pt x="771348" y="63588"/>
                  <a:pt x="881999" y="0"/>
                  <a:pt x="1007502" y="0"/>
                </a:cubicBezTo>
                <a:cubicBezTo>
                  <a:pt x="1107905" y="0"/>
                  <a:pt x="1198802" y="40696"/>
                  <a:pt x="1264598" y="106493"/>
                </a:cubicBezTo>
                <a:lnTo>
                  <a:pt x="1301590" y="151327"/>
                </a:lnTo>
                <a:lnTo>
                  <a:pt x="1338582" y="106493"/>
                </a:lnTo>
                <a:cubicBezTo>
                  <a:pt x="1404379" y="40696"/>
                  <a:pt x="1495276" y="0"/>
                  <a:pt x="1595678" y="0"/>
                </a:cubicBezTo>
                <a:cubicBezTo>
                  <a:pt x="1721181" y="0"/>
                  <a:pt x="1831833" y="63588"/>
                  <a:pt x="1897172" y="160303"/>
                </a:cubicBezTo>
                <a:lnTo>
                  <a:pt x="1897484" y="160879"/>
                </a:lnTo>
                <a:lnTo>
                  <a:pt x="1897797" y="160303"/>
                </a:lnTo>
                <a:cubicBezTo>
                  <a:pt x="1963137" y="63588"/>
                  <a:pt x="2073788" y="0"/>
                  <a:pt x="2199291" y="0"/>
                </a:cubicBezTo>
                <a:cubicBezTo>
                  <a:pt x="2324794" y="0"/>
                  <a:pt x="2435445" y="63588"/>
                  <a:pt x="2500785" y="160303"/>
                </a:cubicBezTo>
                <a:lnTo>
                  <a:pt x="2500881" y="160480"/>
                </a:lnTo>
                <a:lnTo>
                  <a:pt x="2500977" y="160303"/>
                </a:lnTo>
                <a:cubicBezTo>
                  <a:pt x="2566317" y="63588"/>
                  <a:pt x="2676968" y="0"/>
                  <a:pt x="2802471" y="0"/>
                </a:cubicBezTo>
                <a:cubicBezTo>
                  <a:pt x="2927975" y="0"/>
                  <a:pt x="3038625" y="63588"/>
                  <a:pt x="3103965" y="160303"/>
                </a:cubicBezTo>
                <a:lnTo>
                  <a:pt x="3110976" y="173221"/>
                </a:lnTo>
                <a:lnTo>
                  <a:pt x="3117988" y="160303"/>
                </a:lnTo>
                <a:cubicBezTo>
                  <a:pt x="3183328" y="63588"/>
                  <a:pt x="3293979" y="0"/>
                  <a:pt x="3419482" y="0"/>
                </a:cubicBezTo>
                <a:cubicBezTo>
                  <a:pt x="3544985" y="0"/>
                  <a:pt x="3655636" y="63588"/>
                  <a:pt x="3720976" y="160303"/>
                </a:cubicBezTo>
                <a:lnTo>
                  <a:pt x="3737600" y="190931"/>
                </a:lnTo>
                <a:lnTo>
                  <a:pt x="3754224" y="160303"/>
                </a:lnTo>
                <a:cubicBezTo>
                  <a:pt x="3819564" y="63588"/>
                  <a:pt x="3930215" y="0"/>
                  <a:pt x="4055718" y="0"/>
                </a:cubicBezTo>
                <a:cubicBezTo>
                  <a:pt x="4156120" y="0"/>
                  <a:pt x="4247018" y="40696"/>
                  <a:pt x="4312814" y="106493"/>
                </a:cubicBezTo>
                <a:lnTo>
                  <a:pt x="4350603" y="152293"/>
                </a:lnTo>
                <a:lnTo>
                  <a:pt x="4388391" y="106493"/>
                </a:lnTo>
                <a:cubicBezTo>
                  <a:pt x="4454188" y="40696"/>
                  <a:pt x="4545085" y="0"/>
                  <a:pt x="4645488" y="0"/>
                </a:cubicBezTo>
                <a:cubicBezTo>
                  <a:pt x="4745890" y="0"/>
                  <a:pt x="4836788" y="40696"/>
                  <a:pt x="4902584" y="106493"/>
                </a:cubicBezTo>
                <a:lnTo>
                  <a:pt x="4941410" y="153550"/>
                </a:lnTo>
                <a:lnTo>
                  <a:pt x="4980236" y="106493"/>
                </a:lnTo>
                <a:cubicBezTo>
                  <a:pt x="5046033" y="40696"/>
                  <a:pt x="5136930" y="0"/>
                  <a:pt x="5237333" y="0"/>
                </a:cubicBezTo>
                <a:cubicBezTo>
                  <a:pt x="5362836" y="0"/>
                  <a:pt x="5473487" y="63588"/>
                  <a:pt x="5538827" y="160303"/>
                </a:cubicBezTo>
                <a:lnTo>
                  <a:pt x="5554413" y="189019"/>
                </a:lnTo>
                <a:lnTo>
                  <a:pt x="5570000" y="160303"/>
                </a:lnTo>
                <a:cubicBezTo>
                  <a:pt x="5635339" y="63588"/>
                  <a:pt x="5745991" y="0"/>
                  <a:pt x="5871494" y="0"/>
                </a:cubicBezTo>
                <a:cubicBezTo>
                  <a:pt x="5971896" y="0"/>
                  <a:pt x="6062794" y="40696"/>
                  <a:pt x="6128591" y="106493"/>
                </a:cubicBezTo>
                <a:lnTo>
                  <a:pt x="6168386" y="154725"/>
                </a:lnTo>
                <a:lnTo>
                  <a:pt x="6208181" y="106493"/>
                </a:lnTo>
                <a:cubicBezTo>
                  <a:pt x="6273977" y="40696"/>
                  <a:pt x="6364875" y="0"/>
                  <a:pt x="6465277" y="0"/>
                </a:cubicBezTo>
                <a:cubicBezTo>
                  <a:pt x="6666082" y="0"/>
                  <a:pt x="6828866" y="162784"/>
                  <a:pt x="6828866" y="363589"/>
                </a:cubicBezTo>
                <a:cubicBezTo>
                  <a:pt x="6828866" y="564394"/>
                  <a:pt x="6666082" y="727178"/>
                  <a:pt x="6465277" y="727178"/>
                </a:cubicBezTo>
                <a:cubicBezTo>
                  <a:pt x="6364875" y="727178"/>
                  <a:pt x="6273977" y="686482"/>
                  <a:pt x="6208181" y="620685"/>
                </a:cubicBezTo>
                <a:lnTo>
                  <a:pt x="6168386" y="572453"/>
                </a:lnTo>
                <a:lnTo>
                  <a:pt x="6128591" y="620685"/>
                </a:lnTo>
                <a:cubicBezTo>
                  <a:pt x="6062794" y="686482"/>
                  <a:pt x="5971896" y="727178"/>
                  <a:pt x="5871494" y="727178"/>
                </a:cubicBezTo>
                <a:cubicBezTo>
                  <a:pt x="5745991" y="727178"/>
                  <a:pt x="5635339" y="663591"/>
                  <a:pt x="5570000" y="566875"/>
                </a:cubicBezTo>
                <a:lnTo>
                  <a:pt x="5554413" y="538159"/>
                </a:lnTo>
                <a:lnTo>
                  <a:pt x="5538827" y="566875"/>
                </a:lnTo>
                <a:cubicBezTo>
                  <a:pt x="5473487" y="663591"/>
                  <a:pt x="5362836" y="727178"/>
                  <a:pt x="5237333" y="727178"/>
                </a:cubicBezTo>
                <a:cubicBezTo>
                  <a:pt x="5136930" y="727178"/>
                  <a:pt x="5046033" y="686482"/>
                  <a:pt x="4980236" y="620685"/>
                </a:cubicBezTo>
                <a:lnTo>
                  <a:pt x="4941410" y="573628"/>
                </a:lnTo>
                <a:lnTo>
                  <a:pt x="4902584" y="620685"/>
                </a:lnTo>
                <a:cubicBezTo>
                  <a:pt x="4836788" y="686482"/>
                  <a:pt x="4745890" y="727178"/>
                  <a:pt x="4645488" y="727178"/>
                </a:cubicBezTo>
                <a:cubicBezTo>
                  <a:pt x="4545085" y="727178"/>
                  <a:pt x="4454188" y="686482"/>
                  <a:pt x="4388391" y="620685"/>
                </a:cubicBezTo>
                <a:lnTo>
                  <a:pt x="4350603" y="574885"/>
                </a:lnTo>
                <a:lnTo>
                  <a:pt x="4312814" y="620685"/>
                </a:lnTo>
                <a:cubicBezTo>
                  <a:pt x="4247018" y="686482"/>
                  <a:pt x="4156120" y="727178"/>
                  <a:pt x="4055718" y="727178"/>
                </a:cubicBezTo>
                <a:cubicBezTo>
                  <a:pt x="3930215" y="727178"/>
                  <a:pt x="3819564" y="663591"/>
                  <a:pt x="3754224" y="566875"/>
                </a:cubicBezTo>
                <a:lnTo>
                  <a:pt x="3737600" y="536247"/>
                </a:lnTo>
                <a:lnTo>
                  <a:pt x="3720976" y="566875"/>
                </a:lnTo>
                <a:cubicBezTo>
                  <a:pt x="3655636" y="663591"/>
                  <a:pt x="3544985" y="727178"/>
                  <a:pt x="3419482" y="727178"/>
                </a:cubicBezTo>
                <a:cubicBezTo>
                  <a:pt x="3293979" y="727178"/>
                  <a:pt x="3183328" y="663591"/>
                  <a:pt x="3117988" y="566875"/>
                </a:cubicBezTo>
                <a:lnTo>
                  <a:pt x="3110976" y="553957"/>
                </a:lnTo>
                <a:lnTo>
                  <a:pt x="3103965" y="566875"/>
                </a:lnTo>
                <a:cubicBezTo>
                  <a:pt x="3038625" y="663591"/>
                  <a:pt x="2927975" y="727178"/>
                  <a:pt x="2802471" y="727178"/>
                </a:cubicBezTo>
                <a:cubicBezTo>
                  <a:pt x="2676968" y="727178"/>
                  <a:pt x="2566317" y="663591"/>
                  <a:pt x="2500977" y="566875"/>
                </a:cubicBezTo>
                <a:lnTo>
                  <a:pt x="2500881" y="566698"/>
                </a:lnTo>
                <a:lnTo>
                  <a:pt x="2500785" y="566875"/>
                </a:lnTo>
                <a:cubicBezTo>
                  <a:pt x="2435445" y="663591"/>
                  <a:pt x="2324794" y="727178"/>
                  <a:pt x="2199291" y="727178"/>
                </a:cubicBezTo>
                <a:cubicBezTo>
                  <a:pt x="2073788" y="727178"/>
                  <a:pt x="1963137" y="663591"/>
                  <a:pt x="1897797" y="566875"/>
                </a:cubicBezTo>
                <a:lnTo>
                  <a:pt x="1897484" y="566299"/>
                </a:lnTo>
                <a:lnTo>
                  <a:pt x="1897172" y="566875"/>
                </a:lnTo>
                <a:cubicBezTo>
                  <a:pt x="1831833" y="663591"/>
                  <a:pt x="1721181" y="727178"/>
                  <a:pt x="1595678" y="727178"/>
                </a:cubicBezTo>
                <a:cubicBezTo>
                  <a:pt x="1495276" y="727178"/>
                  <a:pt x="1404379" y="686482"/>
                  <a:pt x="1338582" y="620685"/>
                </a:cubicBezTo>
                <a:lnTo>
                  <a:pt x="1301590" y="575851"/>
                </a:lnTo>
                <a:lnTo>
                  <a:pt x="1264598" y="620685"/>
                </a:lnTo>
                <a:cubicBezTo>
                  <a:pt x="1198802" y="686482"/>
                  <a:pt x="1107905" y="727178"/>
                  <a:pt x="1007502" y="727178"/>
                </a:cubicBezTo>
                <a:cubicBezTo>
                  <a:pt x="881999" y="727178"/>
                  <a:pt x="771348" y="663591"/>
                  <a:pt x="706008" y="566875"/>
                </a:cubicBezTo>
                <a:lnTo>
                  <a:pt x="685546" y="529175"/>
                </a:lnTo>
                <a:lnTo>
                  <a:pt x="665083" y="566875"/>
                </a:lnTo>
                <a:cubicBezTo>
                  <a:pt x="599743" y="663591"/>
                  <a:pt x="489092" y="727178"/>
                  <a:pt x="363589" y="727178"/>
                </a:cubicBezTo>
                <a:cubicBezTo>
                  <a:pt x="162784" y="727178"/>
                  <a:pt x="0" y="564394"/>
                  <a:pt x="0" y="363589"/>
                </a:cubicBezTo>
                <a:cubicBezTo>
                  <a:pt x="0" y="162784"/>
                  <a:pt x="162784" y="0"/>
                  <a:pt x="363589" y="0"/>
                </a:cubicBezTo>
                <a:close/>
              </a:path>
            </a:pathLst>
          </a:custGeom>
          <a:solidFill>
            <a:srgbClr val="00B5D4"/>
          </a:solidFill>
          <a:ln w="381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368" tIns="29368" rIns="29368" bIns="29368" numCol="1" spcCol="38100" rtlCol="0" anchor="ctr">
            <a:noAutofit/>
          </a:bodyPr>
          <a:lstStyle/>
          <a:p>
            <a:pPr marL="0" marR="0" indent="0" algn="ctr" defTabSz="64049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BF9B34A-D63F-A747-31C0-8B5DBFE3B246}"/>
              </a:ext>
            </a:extLst>
          </p:cNvPr>
          <p:cNvSpPr txBox="1"/>
          <p:nvPr/>
        </p:nvSpPr>
        <p:spPr>
          <a:xfrm>
            <a:off x="363063" y="1545284"/>
            <a:ext cx="7287357" cy="37623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8000" tIns="108000" rIns="108000" bIns="36000" numCol="1" spcCol="38100" rtlCol="0" anchor="t">
            <a:spAutoFit/>
          </a:bodyPr>
          <a:lstStyle/>
          <a:p>
            <a:pPr marL="0" marR="0" indent="0" algn="l" defTabSz="1901001" rtl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3600" b="1" spc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地域連携月例情報交換会</a:t>
            </a:r>
            <a:endParaRPr lang="ja-JP" altLang="en-US" b="1" spc="12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D98295BB-8019-AC45-A813-48BC66551D9B}"/>
              </a:ext>
            </a:extLst>
          </p:cNvPr>
          <p:cNvSpPr txBox="1"/>
          <p:nvPr/>
        </p:nvSpPr>
        <p:spPr>
          <a:xfrm>
            <a:off x="300265" y="9140004"/>
            <a:ext cx="3825688" cy="36933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kumimoji="1" lang="en-US" altLang="ja-JP" sz="1800" b="1" dirty="0">
                <a:solidFill>
                  <a:srgbClr val="00B5CF"/>
                </a:solidFill>
              </a:rPr>
              <a:t>【</a:t>
            </a:r>
            <a:r>
              <a:rPr kumimoji="1" lang="ja-JP" altLang="en-US" sz="1800" b="1" dirty="0">
                <a:solidFill>
                  <a:srgbClr val="00B5CF"/>
                </a:solidFill>
              </a:rPr>
              <a:t>訪問診療</a:t>
            </a:r>
            <a:r>
              <a:rPr kumimoji="1" lang="en-US" altLang="ja-JP" sz="1800" b="1" dirty="0">
                <a:solidFill>
                  <a:srgbClr val="00B5CF"/>
                </a:solidFill>
              </a:rPr>
              <a:t>】</a:t>
            </a:r>
            <a:r>
              <a:rPr kumimoji="1" lang="ja-JP" altLang="en-US" sz="1800" b="1" dirty="0">
                <a:solidFill>
                  <a:srgbClr val="00B5CF"/>
                </a:solidFill>
              </a:rPr>
              <a:t>内科・外科・精神科</a:t>
            </a:r>
            <a:endParaRPr kumimoji="1" lang="en-US" altLang="ja-JP" sz="1800" b="1" dirty="0">
              <a:solidFill>
                <a:srgbClr val="00B5CF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6CDEB2E-7976-FC38-00B7-F75F0E862241}"/>
              </a:ext>
            </a:extLst>
          </p:cNvPr>
          <p:cNvSpPr txBox="1"/>
          <p:nvPr/>
        </p:nvSpPr>
        <p:spPr>
          <a:xfrm>
            <a:off x="5756919" y="10239159"/>
            <a:ext cx="14761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/>
              <a:t>ouchi-egao.com</a:t>
            </a:r>
          </a:p>
        </p:txBody>
      </p:sp>
      <p:pic>
        <p:nvPicPr>
          <p:cNvPr id="6" name="図 5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AB012927-2540-5F56-0075-39F5CDA9DD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86" y="9133701"/>
            <a:ext cx="1153152" cy="1153152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3D217F0-8306-2624-C878-07FA4B1A6EF2}"/>
              </a:ext>
            </a:extLst>
          </p:cNvPr>
          <p:cNvSpPr txBox="1"/>
          <p:nvPr/>
        </p:nvSpPr>
        <p:spPr>
          <a:xfrm>
            <a:off x="5273232" y="2476588"/>
            <a:ext cx="1197909" cy="36933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defTabSz="190100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sym typeface="ヒラギノ角ゴ ProN W3"/>
              </a:rPr>
              <a:t>２０２５</a:t>
            </a:r>
            <a:endParaRPr kumimoji="0" lang="en-US" altLang="ja-JP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UD デジタル 教科書体 N" panose="02020400000000000000" pitchFamily="17" charset="-128"/>
              <a:ea typeface="UD デジタル 教科書体 N" panose="02020400000000000000" pitchFamily="17" charset="-128"/>
              <a:sym typeface="ヒラギノ角ゴ ProN W3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4EAA22D-6970-62D9-CB98-C839D705FC12}"/>
              </a:ext>
            </a:extLst>
          </p:cNvPr>
          <p:cNvSpPr txBox="1"/>
          <p:nvPr/>
        </p:nvSpPr>
        <p:spPr>
          <a:xfrm>
            <a:off x="266342" y="2520048"/>
            <a:ext cx="4636944" cy="64633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l" defTabSz="190100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ja-JP" sz="3600" b="1" dirty="0">
                <a:solidFill>
                  <a:srgbClr val="00B5D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2026.9.14</a:t>
            </a:r>
            <a:r>
              <a:rPr lang="ja-JP" altLang="en-US" sz="1800" b="1" dirty="0">
                <a:solidFill>
                  <a:srgbClr val="00B5D4"/>
                </a:solidFill>
                <a:latin typeface="Ebrima" panose="02000000000000000000" pitchFamily="2" charset="0"/>
                <a:ea typeface="HG丸ｺﾞｼｯｸM-PRO" panose="020F0600000000000000" pitchFamily="50" charset="-128"/>
                <a:cs typeface="Ebrima" panose="02000000000000000000" pitchFamily="2" charset="0"/>
              </a:rPr>
              <a:t>（月）</a:t>
            </a:r>
            <a:r>
              <a:rPr lang="en-US" altLang="ja-JP" sz="1800" b="1" dirty="0">
                <a:solidFill>
                  <a:srgbClr val="00B5D4"/>
                </a:solidFill>
                <a:latin typeface="Ebrima" panose="02000000000000000000" pitchFamily="2" charset="0"/>
                <a:ea typeface="HG丸ｺﾞｼｯｸM-PRO" panose="020F0600000000000000" pitchFamily="50" charset="-128"/>
                <a:cs typeface="Ebrima" panose="02000000000000000000" pitchFamily="2" charset="0"/>
              </a:rPr>
              <a:t>17:15</a:t>
            </a:r>
            <a:r>
              <a:rPr lang="ja-JP" altLang="en-US" sz="1800" b="1" dirty="0">
                <a:solidFill>
                  <a:srgbClr val="00B5D4"/>
                </a:solidFill>
                <a:latin typeface="Ebrima" panose="02000000000000000000" pitchFamily="2" charset="0"/>
                <a:ea typeface="HG丸ｺﾞｼｯｸM-PRO" panose="020F0600000000000000" pitchFamily="50" charset="-128"/>
                <a:cs typeface="Ebrima" panose="02000000000000000000" pitchFamily="2" charset="0"/>
              </a:rPr>
              <a:t>～</a:t>
            </a:r>
            <a:r>
              <a:rPr lang="en-US" altLang="ja-JP" sz="1800" b="1" dirty="0">
                <a:solidFill>
                  <a:srgbClr val="00B5D4"/>
                </a:solidFill>
                <a:latin typeface="Ebrima" panose="02000000000000000000" pitchFamily="2" charset="0"/>
                <a:ea typeface="HG丸ｺﾞｼｯｸM-PRO" panose="020F0600000000000000" pitchFamily="50" charset="-128"/>
                <a:cs typeface="Ebrima" panose="02000000000000000000" pitchFamily="2" charset="0"/>
              </a:rPr>
              <a:t>19:00</a:t>
            </a:r>
            <a:endParaRPr kumimoji="0" lang="en-US" altLang="ja-JP" sz="2800" b="1" i="0" u="none" strike="noStrike" cap="none" spc="0" normalizeH="0" baseline="0" dirty="0">
              <a:ln>
                <a:noFill/>
              </a:ln>
              <a:solidFill>
                <a:srgbClr val="00B5D4"/>
              </a:solidFill>
              <a:effectLst/>
              <a:uFillTx/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  <a:sym typeface="ヒラギノ角ゴ ProN W3"/>
            </a:endParaRPr>
          </a:p>
        </p:txBody>
      </p:sp>
      <p:sp>
        <p:nvSpPr>
          <p:cNvPr id="58" name="四角形: 角を丸くする 57">
            <a:extLst>
              <a:ext uri="{FF2B5EF4-FFF2-40B4-BE49-F238E27FC236}">
                <a16:creationId xmlns:a16="http://schemas.microsoft.com/office/drawing/2014/main" id="{D696E28D-F9B6-910A-D724-F1A08948AE4D}"/>
              </a:ext>
            </a:extLst>
          </p:cNvPr>
          <p:cNvSpPr/>
          <p:nvPr/>
        </p:nvSpPr>
        <p:spPr>
          <a:xfrm>
            <a:off x="4994031" y="2837399"/>
            <a:ext cx="2016279" cy="688101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127000" cap="flat" cmpd="dbl">
            <a:solidFill>
              <a:schemeClr val="accent6"/>
            </a:solidFill>
            <a:bevel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9368" tIns="29368" rIns="29368" bIns="29368" numCol="1" spcCol="38100" rtlCol="0" anchor="ctr">
            <a:noAutofit/>
          </a:bodyPr>
          <a:lstStyle/>
          <a:p>
            <a:pPr marL="0" marR="0" indent="0" defTabSz="64049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rPr>
              <a:t>参加無料</a:t>
            </a:r>
            <a:endParaRPr kumimoji="0" lang="en-US" altLang="ja-JP" sz="2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  <a:p>
            <a:pPr marL="0" marR="0" indent="0" defTabSz="64049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200" dirty="0">
                <a:solidFill>
                  <a:srgbClr val="FFFFFF"/>
                </a:solidFill>
              </a:rPr>
              <a:t>（要申込・定員</a:t>
            </a:r>
            <a:r>
              <a:rPr lang="en-US" altLang="ja-JP" sz="1200" dirty="0">
                <a:solidFill>
                  <a:srgbClr val="FFFFFF"/>
                </a:solidFill>
              </a:rPr>
              <a:t>30</a:t>
            </a:r>
            <a:r>
              <a:rPr lang="ja-JP" altLang="en-US" sz="1200" dirty="0">
                <a:solidFill>
                  <a:srgbClr val="FFFFFF"/>
                </a:solidFill>
              </a:rPr>
              <a:t>名）</a:t>
            </a:r>
            <a:endParaRPr kumimoji="0" lang="ja-JP" altLang="en-US" sz="200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ヒラギノ角ゴ ProN W3"/>
              <a:ea typeface="ヒラギノ角ゴ ProN W3"/>
              <a:cs typeface="ヒラギノ角ゴ ProN W3"/>
              <a:sym typeface="ヒラギノ角ゴ ProN W3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113462E-C73F-2DB4-249A-39934A5EAD96}"/>
              </a:ext>
            </a:extLst>
          </p:cNvPr>
          <p:cNvSpPr txBox="1"/>
          <p:nvPr/>
        </p:nvSpPr>
        <p:spPr>
          <a:xfrm>
            <a:off x="229537" y="3741112"/>
            <a:ext cx="7182889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en-US" sz="2400" b="1" i="0" dirty="0">
                <a:solidFill>
                  <a:srgbClr val="00B5D4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lang="en-US" altLang="ja-JP" sz="2400" b="1" i="0" dirty="0">
                <a:solidFill>
                  <a:srgbClr val="00B5D4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16</a:t>
            </a:r>
            <a:r>
              <a:rPr lang="ja-JP" altLang="en-US" sz="2400" b="1" i="0" dirty="0">
                <a:solidFill>
                  <a:srgbClr val="00B5D4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回</a:t>
            </a:r>
            <a:endParaRPr lang="en-US" altLang="ja-JP" sz="3200" b="1" i="0" dirty="0">
              <a:solidFill>
                <a:srgbClr val="00B5D4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3200" b="1" i="0" dirty="0">
                <a:solidFill>
                  <a:srgbClr val="00B5D4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3200" b="1" i="0" dirty="0">
                <a:solidFill>
                  <a:srgbClr val="00B5D4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社</a:t>
            </a:r>
            <a:r>
              <a:rPr lang="en-US" altLang="ja-JP" sz="3200" b="1" i="0" dirty="0">
                <a:solidFill>
                  <a:srgbClr val="00B5D4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3200" b="1" i="0" dirty="0">
                <a:solidFill>
                  <a:srgbClr val="00B5D4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分参加事業所によるプレゼン会</a:t>
            </a:r>
            <a:br>
              <a:rPr lang="en-US" altLang="ja-JP" sz="3200" b="1" i="0" dirty="0">
                <a:solidFill>
                  <a:srgbClr val="00B5D4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2000" b="1" i="0" dirty="0">
                <a:solidFill>
                  <a:srgbClr val="00B5D4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～あなたの事業所の取り組みを教えてください～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AB6F3EF-6F93-7060-ABF1-19A892C467EA}"/>
              </a:ext>
            </a:extLst>
          </p:cNvPr>
          <p:cNvSpPr txBox="1"/>
          <p:nvPr/>
        </p:nvSpPr>
        <p:spPr>
          <a:xfrm>
            <a:off x="1060058" y="3117092"/>
            <a:ext cx="3312306" cy="58477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ja-JP" altLang="en-US" sz="1600" b="1" dirty="0">
                <a:solidFill>
                  <a:srgbClr val="00B5D4"/>
                </a:solidFill>
                <a:latin typeface="Ebrima" panose="02000000000000000000" pitchFamily="2" charset="0"/>
                <a:ea typeface="HG丸ｺﾞｼｯｸM-PRO" panose="020F0600000000000000" pitchFamily="50" charset="-128"/>
                <a:cs typeface="Ebrima" panose="02000000000000000000" pitchFamily="2" charset="0"/>
              </a:rPr>
              <a:t>アートホテル日暮里ラングウッド</a:t>
            </a:r>
            <a:endParaRPr lang="en-US" altLang="ja-JP" sz="1600" b="1" dirty="0">
              <a:solidFill>
                <a:srgbClr val="00B5D4"/>
              </a:solidFill>
              <a:latin typeface="Ebrima" panose="02000000000000000000" pitchFamily="2" charset="0"/>
              <a:ea typeface="HG丸ｺﾞｼｯｸM-PRO" panose="020F0600000000000000" pitchFamily="50" charset="-128"/>
              <a:cs typeface="Ebrima" panose="02000000000000000000" pitchFamily="2" charset="0"/>
            </a:endParaRPr>
          </a:p>
          <a:p>
            <a:pPr algn="l"/>
            <a:r>
              <a:rPr lang="ja-JP" altLang="en-US" b="1" dirty="0">
                <a:solidFill>
                  <a:srgbClr val="00B5D4"/>
                </a:solidFill>
                <a:latin typeface="Ebrima" panose="02000000000000000000" pitchFamily="2" charset="0"/>
                <a:ea typeface="HG丸ｺﾞｼｯｸM-PRO" panose="020F0600000000000000" pitchFamily="50" charset="-128"/>
                <a:cs typeface="Ebrima" panose="02000000000000000000" pitchFamily="2" charset="0"/>
              </a:rPr>
              <a:t>日暮里サニーホール</a:t>
            </a:r>
            <a:r>
              <a:rPr lang="en-US" altLang="ja-JP" b="1" dirty="0">
                <a:solidFill>
                  <a:srgbClr val="00B5D4"/>
                </a:solidFill>
                <a:latin typeface="Ebrima" panose="02000000000000000000" pitchFamily="2" charset="0"/>
                <a:ea typeface="HG丸ｺﾞｼｯｸM-PRO" panose="020F0600000000000000" pitchFamily="50" charset="-128"/>
                <a:cs typeface="Ebrima" panose="02000000000000000000" pitchFamily="2" charset="0"/>
              </a:rPr>
              <a:t>5</a:t>
            </a:r>
            <a:r>
              <a:rPr lang="ja-JP" altLang="en-US" b="1" dirty="0">
                <a:solidFill>
                  <a:srgbClr val="00B5D4"/>
                </a:solidFill>
                <a:latin typeface="Ebrima" panose="02000000000000000000" pitchFamily="2" charset="0"/>
                <a:ea typeface="HG丸ｺﾞｼｯｸM-PRO" panose="020F0600000000000000" pitchFamily="50" charset="-128"/>
                <a:cs typeface="Ebrima" panose="02000000000000000000" pitchFamily="2" charset="0"/>
              </a:rPr>
              <a:t>階会議室</a:t>
            </a:r>
            <a:endParaRPr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90127F8-B0C1-2F07-1B4D-D909DDBF0F52}"/>
              </a:ext>
            </a:extLst>
          </p:cNvPr>
          <p:cNvSpPr txBox="1"/>
          <p:nvPr/>
        </p:nvSpPr>
        <p:spPr>
          <a:xfrm>
            <a:off x="236819" y="4957420"/>
            <a:ext cx="3198020" cy="236139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8000" tIns="108000" rIns="108000" bIns="36000" numCol="1" spcCol="38100" rtlCol="0" anchor="t">
            <a:spAutoFit/>
          </a:bodyPr>
          <a:lstStyle/>
          <a:p>
            <a:pPr marL="0" marR="0" indent="0" algn="l" defTabSz="190100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ja-JP" altLang="en-US" sz="1800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発表は</a:t>
            </a:r>
            <a:r>
              <a:rPr lang="en-US" altLang="ja-JP" sz="1800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15</a:t>
            </a:r>
            <a:r>
              <a:rPr lang="ja-JP" altLang="en-US" sz="1800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事業所様限定</a:t>
            </a:r>
            <a:endParaRPr lang="en-US" altLang="ja-JP" sz="1800" dirty="0">
              <a:solidFill>
                <a:srgbClr val="000000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pPr marL="0" marR="0" indent="0" algn="l" defTabSz="190100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ja-JP" altLang="en-US" sz="1800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（先着制で受け付けます）</a:t>
            </a:r>
            <a:endParaRPr lang="en-US" altLang="ja-JP" sz="1100" dirty="0">
              <a:solidFill>
                <a:srgbClr val="000000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pPr marL="0" marR="0" indent="0" algn="l" defTabSz="1901001" rtl="0" fontAlgn="auto" latinLnBrk="0" hangingPunct="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</a:pPr>
            <a:r>
              <a:rPr lang="en-US" altLang="ja-JP" sz="1400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【</a:t>
            </a:r>
            <a:r>
              <a:rPr lang="ja-JP" altLang="en-US" sz="1400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申し込み方法</a:t>
            </a:r>
            <a:r>
              <a:rPr lang="en-US" altLang="ja-JP" sz="1400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】</a:t>
            </a:r>
          </a:p>
          <a:p>
            <a:pPr marL="0" marR="0" indent="0" algn="l" defTabSz="1901001" rtl="0" fontAlgn="auto" latinLnBrk="0" hangingPunct="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</a:pPr>
            <a:r>
              <a:rPr lang="ja-JP" altLang="en-US" sz="1400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・ホームページから専用フォーム</a:t>
            </a:r>
            <a:endParaRPr lang="en-US" altLang="ja-JP" sz="1400" dirty="0">
              <a:solidFill>
                <a:srgbClr val="000000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pPr marL="0" marR="0" indent="0" algn="l" defTabSz="1901001" rtl="0" fontAlgn="auto" latinLnBrk="0" hangingPunct="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</a:pPr>
            <a:r>
              <a:rPr lang="ja-JP" altLang="en-US" sz="1400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・裏面の申込書をＦＡＸ</a:t>
            </a:r>
            <a:endParaRPr lang="en-US" altLang="ja-JP" sz="1400" dirty="0">
              <a:solidFill>
                <a:srgbClr val="000000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pPr marL="0" marR="0" indent="0" algn="l" defTabSz="1901001" rtl="0" fontAlgn="auto" latinLnBrk="0" hangingPunct="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</a:pPr>
            <a:r>
              <a:rPr lang="ja-JP" altLang="en-US" sz="1400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・プレゼンテーションの投影可能</a:t>
            </a:r>
            <a:endParaRPr lang="en-US" altLang="ja-JP" sz="1400" dirty="0">
              <a:solidFill>
                <a:srgbClr val="000000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pPr marL="0" marR="0" indent="0" algn="l" defTabSz="1901001" rtl="0" fontAlgn="auto" latinLnBrk="0" hangingPunct="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</a:pPr>
            <a:r>
              <a:rPr lang="ja-JP" altLang="en-US" sz="1400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・パンフレット等の配布も可能です</a:t>
            </a:r>
            <a:endParaRPr lang="en-US" altLang="ja-JP" sz="1400" dirty="0">
              <a:solidFill>
                <a:srgbClr val="000000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pPr marL="0" marR="0" indent="0" algn="l" defTabSz="1901001" rtl="0" fontAlgn="auto" latinLnBrk="0" hangingPunct="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</a:pPr>
            <a:r>
              <a:rPr lang="ja-JP" altLang="en-US" sz="1400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・終了後、懇親会を予定しています</a:t>
            </a:r>
            <a:endParaRPr lang="en-US" altLang="ja-JP" sz="1400" dirty="0">
              <a:solidFill>
                <a:srgbClr val="000000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pPr marL="0" marR="0" indent="0" algn="l" defTabSz="1901001" rtl="0" fontAlgn="auto" latinLnBrk="0" hangingPunct="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</a:pPr>
            <a:r>
              <a:rPr lang="ja-JP" altLang="en-US" sz="1400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　会費</a:t>
            </a:r>
            <a:r>
              <a:rPr lang="en-US" altLang="ja-JP" sz="1400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4,000</a:t>
            </a:r>
            <a:r>
              <a:rPr lang="ja-JP" altLang="en-US" sz="1400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円を予定しております</a:t>
            </a:r>
            <a:endParaRPr lang="en-US" altLang="ja-JP" sz="1400" dirty="0">
              <a:solidFill>
                <a:srgbClr val="000000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FF4E412-19F7-F84D-2C14-0D67815AD7D6}"/>
              </a:ext>
            </a:extLst>
          </p:cNvPr>
          <p:cNvSpPr txBox="1"/>
          <p:nvPr/>
        </p:nvSpPr>
        <p:spPr>
          <a:xfrm>
            <a:off x="5020211" y="3649305"/>
            <a:ext cx="2065476" cy="43088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>
              <a:defRPr b="1">
                <a:solidFill>
                  <a:srgbClr val="00B5D4"/>
                </a:solidFill>
                <a:latin typeface="Ebrima" panose="02000000000000000000" pitchFamily="2" charset="0"/>
                <a:ea typeface="HG丸ｺﾞｼｯｸM-PRO" panose="020F0600000000000000" pitchFamily="50" charset="-128"/>
                <a:cs typeface="Ebrima" panose="02000000000000000000" pitchFamily="2" charset="0"/>
              </a:defRPr>
            </a:lvl1pPr>
          </a:lstStyle>
          <a:p>
            <a:r>
              <a:rPr lang="ja-JP" altLang="en-US" sz="1100" b="0" dirty="0">
                <a:solidFill>
                  <a:srgbClr val="000000"/>
                </a:solidFill>
              </a:rPr>
              <a:t>オンラインでも視聴可能です</a:t>
            </a:r>
            <a:endParaRPr lang="en-US" altLang="ja-JP" sz="1100" b="0" dirty="0">
              <a:solidFill>
                <a:srgbClr val="000000"/>
              </a:solidFill>
            </a:endParaRPr>
          </a:p>
          <a:p>
            <a:r>
              <a:rPr lang="en-US" altLang="ja-JP" sz="1100" b="0" dirty="0">
                <a:solidFill>
                  <a:srgbClr val="000000"/>
                </a:solidFill>
              </a:rPr>
              <a:t>※zoom</a:t>
            </a:r>
            <a:r>
              <a:rPr lang="ja-JP" altLang="en-US" sz="1100" b="0" dirty="0">
                <a:solidFill>
                  <a:srgbClr val="000000"/>
                </a:solidFill>
              </a:rPr>
              <a:t>を使用します</a:t>
            </a:r>
          </a:p>
        </p:txBody>
      </p:sp>
      <p:pic>
        <p:nvPicPr>
          <p:cNvPr id="8" name="図 7" descr="グラフィカル ユーザー インターフェイス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1A5EB5C0-A2FD-92AF-C2EE-DDB54947FC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3621" y="5134520"/>
            <a:ext cx="3677163" cy="2019582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1667C13-9EA8-850E-333F-E409B8AB34A9}"/>
              </a:ext>
            </a:extLst>
          </p:cNvPr>
          <p:cNvSpPr txBox="1"/>
          <p:nvPr/>
        </p:nvSpPr>
        <p:spPr>
          <a:xfrm>
            <a:off x="363063" y="7303386"/>
            <a:ext cx="6973900" cy="177662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08000" tIns="108000" rIns="108000" bIns="36000" numCol="1" spcCol="38100" rtlCol="0" anchor="t">
            <a:spAutoFit/>
          </a:bodyPr>
          <a:lstStyle/>
          <a:p>
            <a:pPr marL="0" marR="0" indent="0" algn="l" defTabSz="190100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ja-JP" altLang="en-US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前回３月に開催させて頂きましたプレゼン会ですが、大変多くのご参加を頂き、新しい出会いもございました。今回も先着</a:t>
            </a:r>
            <a:r>
              <a:rPr lang="en-US" altLang="ja-JP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15</a:t>
            </a:r>
            <a:r>
              <a:rPr lang="ja-JP" altLang="en-US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社様に自社の取り組みを紹介して頂こうと思っております。医療関係者だけでなく、テクノロジーやＤＸ、ＢＣＰなど他分野の事業所様にもお声がけしようと思っています。新しい情報を知れる機会としたいと思います。</a:t>
            </a:r>
            <a:endParaRPr lang="en-US" altLang="ja-JP" dirty="0">
              <a:solidFill>
                <a:srgbClr val="000000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pPr marL="0" marR="0" indent="0" algn="l" defTabSz="190100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ja-JP" altLang="en-US" dirty="0">
                <a:solidFill>
                  <a:srgbClr val="000000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発表時間は３分、質疑応答２分で回していきます。ぜひご参加ください。</a:t>
            </a:r>
            <a:endParaRPr lang="en-US" altLang="ja-JP" dirty="0">
              <a:solidFill>
                <a:srgbClr val="000000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9DB14-ABD9-F62F-2518-8D7C12614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8">
            <a:extLst>
              <a:ext uri="{FF2B5EF4-FFF2-40B4-BE49-F238E27FC236}">
                <a16:creationId xmlns:a16="http://schemas.microsoft.com/office/drawing/2014/main" id="{4A1A4C4A-B671-65E4-5E14-47057B2DE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595" y="804131"/>
            <a:ext cx="607570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04800" algn="l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下記、必要事項をご記入のうえ</a:t>
            </a:r>
            <a:r>
              <a:rPr kumimoji="0" lang="ja-JP" altLang="en-US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２０２６年９</a:t>
            </a:r>
            <a:r>
              <a:rPr kumimoji="0" lang="ja-JP" altLang="en-US" sz="140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月</a:t>
            </a:r>
            <a:r>
              <a:rPr lang="ja-JP" altLang="en-US" sz="1400" u="sng" dirty="0"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１１</a:t>
            </a:r>
            <a:r>
              <a:rPr kumimoji="0" lang="ja-JP" altLang="en-US" sz="140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日</a:t>
            </a:r>
            <a:r>
              <a:rPr kumimoji="0" lang="ja-JP" altLang="en-US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（</a:t>
            </a:r>
            <a:r>
              <a:rPr lang="ja-JP" altLang="en-US" sz="1400" b="1" u="sng" dirty="0"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金</a:t>
            </a:r>
            <a:r>
              <a:rPr kumimoji="0" lang="ja-JP" altLang="en-US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）まで</a:t>
            </a: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に、</a:t>
            </a:r>
            <a:endParaRPr kumimoji="0" lang="ja-JP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クリニックへご持参いただくか、ご郵送または</a:t>
            </a: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FAX</a:t>
            </a: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でお送り下さい。</a:t>
            </a:r>
            <a:endParaRPr kumimoji="0" lang="ja-JP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ホームページからのお申し込みも可能です　</a:t>
            </a: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【※</a:t>
            </a:r>
            <a:r>
              <a:rPr kumimoji="0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定員３０名</a:t>
            </a: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】</a:t>
            </a:r>
            <a:endParaRPr kumimoji="0" lang="ja-JP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133EFD5C-6507-7F0E-156C-12FF15C07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9300" y="4822825"/>
            <a:ext cx="75596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10">
            <a:extLst>
              <a:ext uri="{FF2B5EF4-FFF2-40B4-BE49-F238E27FC236}">
                <a16:creationId xmlns:a16="http://schemas.microsoft.com/office/drawing/2014/main" id="{038BCE9D-4847-609C-9D3C-AF925FFED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046" y="385934"/>
            <a:ext cx="66463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8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参加</a:t>
            </a:r>
            <a:r>
              <a:rPr kumimoji="0" lang="ja-JP" altLang="ja-JP" sz="18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申込</a:t>
            </a:r>
            <a:r>
              <a:rPr kumimoji="0" lang="ja-JP" altLang="ja-JP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用紙送付先</a:t>
            </a:r>
            <a:r>
              <a:rPr lang="ja-JP" altLang="en-US" sz="1800" dirty="0">
                <a:solidFill>
                  <a:schemeClr val="tx1"/>
                </a:solidFill>
                <a:ea typeface="ＭＳ 明朝" panose="02020609040205080304" pitchFamily="17" charset="-128"/>
                <a:cs typeface="メイリオ" panose="020B0604030504040204" pitchFamily="50" charset="-128"/>
              </a:rPr>
              <a:t>　　　</a:t>
            </a:r>
            <a:r>
              <a:rPr kumimoji="0" lang="en-US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FAX : </a:t>
            </a:r>
            <a:r>
              <a:rPr kumimoji="0" lang="ja-JP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０３－５６０４－９５４６</a:t>
            </a: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4" name="表 33">
            <a:extLst>
              <a:ext uri="{FF2B5EF4-FFF2-40B4-BE49-F238E27FC236}">
                <a16:creationId xmlns:a16="http://schemas.microsoft.com/office/drawing/2014/main" id="{3F6ED5AF-559A-D0DF-9F05-351DBCA27B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097905"/>
              </p:ext>
            </p:extLst>
          </p:nvPr>
        </p:nvGraphicFramePr>
        <p:xfrm>
          <a:off x="633046" y="2212314"/>
          <a:ext cx="6400800" cy="60866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4500">
                  <a:extLst>
                    <a:ext uri="{9D8B030D-6E8A-4147-A177-3AD203B41FA5}">
                      <a16:colId xmlns:a16="http://schemas.microsoft.com/office/drawing/2014/main" val="977274307"/>
                    </a:ext>
                  </a:extLst>
                </a:gridCol>
                <a:gridCol w="4676300">
                  <a:extLst>
                    <a:ext uri="{9D8B030D-6E8A-4147-A177-3AD203B41FA5}">
                      <a16:colId xmlns:a16="http://schemas.microsoft.com/office/drawing/2014/main" val="2018413825"/>
                    </a:ext>
                  </a:extLst>
                </a:gridCol>
              </a:tblGrid>
              <a:tr h="777069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事業所名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7363577"/>
                  </a:ext>
                </a:extLst>
              </a:tr>
              <a:tr h="679939">
                <a:tc>
                  <a:txBody>
                    <a:bodyPr/>
                    <a:lstStyle/>
                    <a:p>
                      <a:pPr marL="0" marR="0" lvl="0" indent="0" algn="ctr" defTabSz="6404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氏　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8370622"/>
                  </a:ext>
                </a:extLst>
              </a:tr>
              <a:tr h="691662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住　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0499630"/>
                  </a:ext>
                </a:extLst>
              </a:tr>
              <a:tr h="715107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電話番号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1753665"/>
                  </a:ext>
                </a:extLst>
              </a:tr>
              <a:tr h="668215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E-mail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0482226"/>
                  </a:ext>
                </a:extLst>
              </a:tr>
              <a:tr h="914402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発表</a:t>
                      </a:r>
                      <a:endParaRPr kumimoji="1" lang="en-US" altLang="ja-JP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希望する　　　　　希望しない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662209"/>
                  </a:ext>
                </a:extLst>
              </a:tr>
              <a:tr h="668215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懇親会参加</a:t>
                      </a:r>
                      <a:endParaRPr kumimoji="1" lang="en-US" altLang="ja-JP" dirty="0"/>
                    </a:p>
                    <a:p>
                      <a:r>
                        <a:rPr kumimoji="1" lang="ja-JP" altLang="en-US" dirty="0"/>
                        <a:t>（会費</a:t>
                      </a:r>
                      <a:r>
                        <a:rPr kumimoji="1" lang="en-US" altLang="ja-JP" dirty="0"/>
                        <a:t>4,000</a:t>
                      </a:r>
                      <a:r>
                        <a:rPr kumimoji="1" lang="ja-JP" altLang="en-US" dirty="0"/>
                        <a:t>円）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1114375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質問・ご要望など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9884210"/>
                  </a:ext>
                </a:extLst>
              </a:tr>
            </a:tbl>
          </a:graphicData>
        </a:graphic>
      </p:graphicFrame>
      <p:graphicFrame>
        <p:nvGraphicFramePr>
          <p:cNvPr id="36" name="表 35">
            <a:extLst>
              <a:ext uri="{FF2B5EF4-FFF2-40B4-BE49-F238E27FC236}">
                <a16:creationId xmlns:a16="http://schemas.microsoft.com/office/drawing/2014/main" id="{0BD6BFAB-C756-3314-5612-EAD2C0F343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12625"/>
              </p:ext>
            </p:extLst>
          </p:nvPr>
        </p:nvGraphicFramePr>
        <p:xfrm>
          <a:off x="633046" y="1650170"/>
          <a:ext cx="243373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391">
                  <a:extLst>
                    <a:ext uri="{9D8B030D-6E8A-4147-A177-3AD203B41FA5}">
                      <a16:colId xmlns:a16="http://schemas.microsoft.com/office/drawing/2014/main" val="1576166205"/>
                    </a:ext>
                  </a:extLst>
                </a:gridCol>
                <a:gridCol w="1533339">
                  <a:extLst>
                    <a:ext uri="{9D8B030D-6E8A-4147-A177-3AD203B41FA5}">
                      <a16:colId xmlns:a16="http://schemas.microsoft.com/office/drawing/2014/main" val="9045799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050" dirty="0"/>
                        <a:t>参加日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/>
                        <a:t>２０２６．０．１４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9045693"/>
                  </a:ext>
                </a:extLst>
              </a:tr>
            </a:tbl>
          </a:graphicData>
        </a:graphic>
      </p:graphicFrame>
      <p:graphicFrame>
        <p:nvGraphicFramePr>
          <p:cNvPr id="37" name="表 36">
            <a:extLst>
              <a:ext uri="{FF2B5EF4-FFF2-40B4-BE49-F238E27FC236}">
                <a16:creationId xmlns:a16="http://schemas.microsoft.com/office/drawing/2014/main" id="{EB4B09AF-F70A-020A-3010-27AFE7F05B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141831"/>
              </p:ext>
            </p:extLst>
          </p:nvPr>
        </p:nvGraphicFramePr>
        <p:xfrm>
          <a:off x="4600116" y="1650170"/>
          <a:ext cx="243373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391">
                  <a:extLst>
                    <a:ext uri="{9D8B030D-6E8A-4147-A177-3AD203B41FA5}">
                      <a16:colId xmlns:a16="http://schemas.microsoft.com/office/drawing/2014/main" val="1576166205"/>
                    </a:ext>
                  </a:extLst>
                </a:gridCol>
                <a:gridCol w="1533339">
                  <a:extLst>
                    <a:ext uri="{9D8B030D-6E8A-4147-A177-3AD203B41FA5}">
                      <a16:colId xmlns:a16="http://schemas.microsoft.com/office/drawing/2014/main" val="9045799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050" dirty="0"/>
                        <a:t>申込日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9045693"/>
                  </a:ext>
                </a:extLst>
              </a:tr>
            </a:tbl>
          </a:graphicData>
        </a:graphic>
      </p:graphicFrame>
      <p:pic>
        <p:nvPicPr>
          <p:cNvPr id="5" name="図 4">
            <a:extLst>
              <a:ext uri="{FF2B5EF4-FFF2-40B4-BE49-F238E27FC236}">
                <a16:creationId xmlns:a16="http://schemas.microsoft.com/office/drawing/2014/main" id="{12B5FAED-0212-87A6-DE91-779DB70E1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806" y="8800752"/>
            <a:ext cx="1435871" cy="144892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95C757A-A286-7424-01DD-69D902B4D4AB}"/>
              </a:ext>
            </a:extLst>
          </p:cNvPr>
          <p:cNvSpPr txBox="1"/>
          <p:nvPr/>
        </p:nvSpPr>
        <p:spPr>
          <a:xfrm>
            <a:off x="667227" y="8777628"/>
            <a:ext cx="4799097" cy="1569660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ja-JP" altLang="en-US" dirty="0"/>
              <a:t>オンライン</a:t>
            </a:r>
            <a:r>
              <a:rPr lang="en-US" altLang="ja-JP" dirty="0"/>
              <a:t>URL</a:t>
            </a:r>
            <a:r>
              <a:rPr lang="ja-JP" altLang="en-US" dirty="0"/>
              <a:t>はこちらをご使用ください</a:t>
            </a:r>
            <a:endParaRPr lang="en-US" altLang="ja-JP" dirty="0"/>
          </a:p>
          <a:p>
            <a:pPr algn="l"/>
            <a:r>
              <a:rPr lang="ja-JP" altLang="en-US" dirty="0"/>
              <a:t>【おうちで笑顔】地域連携月例情報交換会</a:t>
            </a:r>
          </a:p>
          <a:p>
            <a:pPr algn="l"/>
            <a:r>
              <a:rPr lang="ja-JP" altLang="en-US" dirty="0"/>
              <a:t>　　時刻: 202</a:t>
            </a:r>
            <a:r>
              <a:rPr lang="en-US" altLang="ja-JP" dirty="0"/>
              <a:t>6</a:t>
            </a:r>
            <a:r>
              <a:rPr lang="ja-JP" altLang="en-US" dirty="0"/>
              <a:t>年</a:t>
            </a:r>
            <a:r>
              <a:rPr lang="en-US" altLang="ja-JP" dirty="0"/>
              <a:t>9</a:t>
            </a:r>
            <a:r>
              <a:rPr lang="ja-JP" altLang="en-US" dirty="0"/>
              <a:t>月</a:t>
            </a:r>
            <a:r>
              <a:rPr lang="en-US" altLang="ja-JP" dirty="0"/>
              <a:t>14</a:t>
            </a:r>
            <a:r>
              <a:rPr lang="ja-JP" altLang="en-US" dirty="0"/>
              <a:t>日 05:00 PM</a:t>
            </a:r>
            <a:endParaRPr lang="en-US" altLang="ja-JP" dirty="0"/>
          </a:p>
          <a:p>
            <a:pPr algn="l"/>
            <a:endParaRPr lang="ja-JP" altLang="en-US" dirty="0"/>
          </a:p>
          <a:p>
            <a:pPr algn="l"/>
            <a:r>
              <a:rPr lang="ja-JP" altLang="en-US" dirty="0"/>
              <a:t>　　ミーティング ID: 838 6964 5446</a:t>
            </a:r>
          </a:p>
          <a:p>
            <a:pPr algn="l"/>
            <a:r>
              <a:rPr lang="ja-JP" altLang="en-US" dirty="0"/>
              <a:t>　　パスコード: 117614</a:t>
            </a:r>
          </a:p>
        </p:txBody>
      </p:sp>
    </p:spTree>
    <p:extLst>
      <p:ext uri="{BB962C8B-B14F-4D97-AF65-F5344CB8AC3E}">
        <p14:creationId xmlns:p14="http://schemas.microsoft.com/office/powerpoint/2010/main" val="15182655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ヒラギノ角ゴ ProN W6"/>
        <a:ea typeface="ヒラギノ角ゴ ProN W6"/>
        <a:cs typeface="ヒラギノ角ゴ ProN W6"/>
      </a:majorFont>
      <a:minorFont>
        <a:latin typeface="ヒラギノ角ゴ ProN W6"/>
        <a:ea typeface="ヒラギノ角ゴ ProN W6"/>
        <a:cs typeface="ヒラギノ角ゴ ProN W6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9368" tIns="29368" rIns="29368" bIns="29368" numCol="1" spcCol="38100" rtlCol="0" anchor="ctr">
        <a:spAutoFit/>
      </a:bodyPr>
      <a:lstStyle>
        <a:defPPr marL="0" marR="0" indent="0" algn="ctr" defTabSz="64049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ヒラギノ角ゴ ProN W3"/>
            <a:ea typeface="ヒラギノ角ゴ ProN W3"/>
            <a:cs typeface="ヒラギノ角ゴ ProN W3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9368" tIns="29368" rIns="29368" bIns="29368" numCol="1" spcCol="38100" rtlCol="0" anchor="ctr">
        <a:spAutoFit/>
      </a:bodyPr>
      <a:lstStyle>
        <a:defPPr marL="0" marR="0" indent="0" algn="ctr" defTabSz="190100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ヒラギノ角ゴ ProN W3"/>
            <a:ea typeface="ヒラギノ角ゴ ProN W3"/>
            <a:cs typeface="ヒラギノ角ゴ ProN W3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ヒラギノ角ゴ ProN W6"/>
        <a:ea typeface="ヒラギノ角ゴ ProN W6"/>
        <a:cs typeface="ヒラギノ角ゴ ProN W6"/>
      </a:majorFont>
      <a:minorFont>
        <a:latin typeface="ヒラギノ角ゴ ProN W6"/>
        <a:ea typeface="ヒラギノ角ゴ ProN W6"/>
        <a:cs typeface="ヒラギノ角ゴ ProN W6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9368" tIns="29368" rIns="29368" bIns="29368" numCol="1" spcCol="38100" rtlCol="0" anchor="ctr">
        <a:spAutoFit/>
      </a:bodyPr>
      <a:lstStyle>
        <a:defPPr marL="0" marR="0" indent="0" algn="ctr" defTabSz="64049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ヒラギノ角ゴ ProN W3"/>
            <a:ea typeface="ヒラギノ角ゴ ProN W3"/>
            <a:cs typeface="ヒラギノ角ゴ ProN W3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9368" tIns="29368" rIns="29368" bIns="29368" numCol="1" spcCol="38100" rtlCol="0" anchor="ctr">
        <a:spAutoFit/>
      </a:bodyPr>
      <a:lstStyle>
        <a:defPPr marL="0" marR="0" indent="0" algn="ctr" defTabSz="190100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ヒラギノ角ゴ ProN W3"/>
            <a:ea typeface="ヒラギノ角ゴ ProN W3"/>
            <a:cs typeface="ヒラギノ角ゴ ProN W3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863c8c9-dd71-4ed4-ba62-8d39697d42bf">
      <Terms xmlns="http://schemas.microsoft.com/office/infopath/2007/PartnerControls"/>
    </lcf76f155ced4ddcb4097134ff3c332f>
    <TaxCatchAll xmlns="0a364519-4c7e-4ee6-bf4c-2bb9b296f73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7622E82D2038F2459EC46D3B6A5CFF16" ma:contentTypeVersion="10" ma:contentTypeDescription="新しいドキュメントを作成します。" ma:contentTypeScope="" ma:versionID="bc85243f484666c0c89cd68145a2db27">
  <xsd:schema xmlns:xsd="http://www.w3.org/2001/XMLSchema" xmlns:xs="http://www.w3.org/2001/XMLSchema" xmlns:p="http://schemas.microsoft.com/office/2006/metadata/properties" xmlns:ns2="d863c8c9-dd71-4ed4-ba62-8d39697d42bf" xmlns:ns3="0a364519-4c7e-4ee6-bf4c-2bb9b296f737" targetNamespace="http://schemas.microsoft.com/office/2006/metadata/properties" ma:root="true" ma:fieldsID="a78a1e57a5432e21d18615dfdab04690" ns2:_="" ns3:_="">
    <xsd:import namespace="d863c8c9-dd71-4ed4-ba62-8d39697d42bf"/>
    <xsd:import namespace="0a364519-4c7e-4ee6-bf4c-2bb9b296f7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63c8c9-dd71-4ed4-ba62-8d39697d42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e7e67a15-e2f4-4097-b531-6436d19288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364519-4c7e-4ee6-bf4c-2bb9b296f73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eb47723-414a-4d52-958b-005908d0c7db}" ma:internalName="TaxCatchAll" ma:showField="CatchAllData" ma:web="0a364519-4c7e-4ee6-bf4c-2bb9b296f7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365B70-EBD0-49B5-A5DE-757FF6974BA2}">
  <ds:schemaRefs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36c73fb6-bba0-49a1-b649-bdd4730b57bc"/>
    <ds:schemaRef ds:uri="cf6f0098-e082-4ce4-8bbb-0c183241aedc"/>
  </ds:schemaRefs>
</ds:datastoreItem>
</file>

<file path=customXml/itemProps2.xml><?xml version="1.0" encoding="utf-8"?>
<ds:datastoreItem xmlns:ds="http://schemas.openxmlformats.org/officeDocument/2006/customXml" ds:itemID="{60F28488-397D-4422-B106-B7C1DE5CDDA7}"/>
</file>

<file path=customXml/itemProps3.xml><?xml version="1.0" encoding="utf-8"?>
<ds:datastoreItem xmlns:ds="http://schemas.openxmlformats.org/officeDocument/2006/customXml" ds:itemID="{7DB4AB66-D6C5-4FB1-8A7A-9042FC4E50D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24069</TotalTime>
  <Words>377</Words>
  <Application>Microsoft Office PowerPoint</Application>
  <PresentationFormat>ユーザー設定</PresentationFormat>
  <Paragraphs>56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3" baseType="lpstr">
      <vt:lpstr>ＭＳ 明朝</vt:lpstr>
      <vt:lpstr>Noto Sans Japanese</vt:lpstr>
      <vt:lpstr>UD デジタル 教科書体 N</vt:lpstr>
      <vt:lpstr>UD デジタル 教科書体 NK-R</vt:lpstr>
      <vt:lpstr>ヒラギノ角ゴ ProN W3</vt:lpstr>
      <vt:lpstr>ヒラギノ角ゴ ProN W6</vt:lpstr>
      <vt:lpstr>メイリオ</vt:lpstr>
      <vt:lpstr>Arial</vt:lpstr>
      <vt:lpstr>Century</vt:lpstr>
      <vt:lpstr>Ebrima</vt:lpstr>
      <vt:lpstr>21_BasicWhite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Kunihito Suzuki</dc:creator>
  <cp:lastModifiedBy>和泉逸平</cp:lastModifiedBy>
  <cp:revision>20</cp:revision>
  <cp:lastPrinted>2025-10-27T01:19:51Z</cp:lastPrinted>
  <dcterms:modified xsi:type="dcterms:W3CDTF">2026-07-26T11:20:09Z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0x0101007622E82D2038F2459EC46D3B6A5CFF16</vt:lpwstr>
  </property>
  <property fmtid="{D5CDD505-2E9C-101B-9397-08002B2CF9AE}" pid="3" name="MediaServiceImageTags">
    <vt:lpwstr/>
  </property>
</Properties>
</file>