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6" r:id="rId5"/>
    <p:sldId id="275" r:id="rId6"/>
  </p:sldIdLst>
  <p:sldSz cx="7559675" cy="10691813"/>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1pPr>
    <a:lvl2pPr marL="0" marR="0" indent="457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2pPr>
    <a:lvl3pPr marL="0" marR="0" indent="914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3pPr>
    <a:lvl4pPr marL="0" marR="0" indent="1371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4pPr>
    <a:lvl5pPr marL="0" marR="0" indent="18288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5pPr>
    <a:lvl6pPr marL="0" marR="0" indent="22860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6pPr>
    <a:lvl7pPr marL="0" marR="0" indent="2743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7pPr>
    <a:lvl8pPr marL="0" marR="0" indent="3200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8pPr>
    <a:lvl9pPr marL="0" marR="0" indent="3657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3D4"/>
    <a:srgbClr val="00B5D4"/>
    <a:srgbClr val="4258D8"/>
    <a:srgbClr val="7209B7"/>
    <a:srgbClr val="FF9F1C"/>
    <a:srgbClr val="2EC4B6"/>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4DBA02-D9C8-47B6-9378-8AA1DA38DC59}" v="5" dt="2026-07-26T12:10:46.11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ヒラギノ角ゴ ProN W3"/>
          <a:ea typeface="ヒラギノ角ゴ ProN W3"/>
          <a:cs typeface="ヒラギノ角ゴ ProN W3"/>
        </a:font>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3175" cap="flat">
              <a:solidFill>
                <a:srgbClr val="000000"/>
              </a:solidFill>
              <a:prstDash val="solid"/>
              <a:miter lim="400000"/>
            </a:ln>
          </a:left>
          <a:right>
            <a:ln w="12700"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firstCol>
    <a:lastRow>
      <a:tcTxStyle b="on"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12700"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lastRow>
    <a:firstRow>
      <a:tcTxStyle b="on"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12700"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firstRow>
  </a:tblStyle>
  <a:tblStyle styleId="{C7B018BB-80A7-4F77-B60F-C8B233D01FF8}" styleName="">
    <a:tblBg/>
    <a:wholeTbl>
      <a:tcTxStyle b="off" i="off">
        <a:font>
          <a:latin typeface="ヒラギノ角ゴ ProN W3"/>
          <a:ea typeface="ヒラギノ角ゴ ProN W3"/>
          <a:cs typeface="ヒラギノ角ゴ ProN W3"/>
        </a:font>
        <a:srgbClr val="000000"/>
      </a:tcTxStyle>
      <a:tcStyle>
        <a:tcBdr>
          <a:left>
            <a:ln w="3175" cap="flat">
              <a:solidFill>
                <a:srgbClr val="536773"/>
              </a:solidFill>
              <a:prstDash val="solid"/>
              <a:miter lim="400000"/>
            </a:ln>
          </a:left>
          <a:right>
            <a:ln w="3175" cap="flat">
              <a:solidFill>
                <a:srgbClr val="536773"/>
              </a:solidFill>
              <a:prstDash val="solid"/>
              <a:miter lim="400000"/>
            </a:ln>
          </a:right>
          <a:top>
            <a:ln w="3175" cap="flat">
              <a:solidFill>
                <a:srgbClr val="536773"/>
              </a:solidFill>
              <a:prstDash val="solid"/>
              <a:miter lim="400000"/>
            </a:ln>
          </a:top>
          <a:bottom>
            <a:ln w="3175" cap="flat">
              <a:solidFill>
                <a:srgbClr val="536773"/>
              </a:solidFill>
              <a:prstDash val="solid"/>
              <a:miter lim="400000"/>
            </a:ln>
          </a:bottom>
          <a:insideH>
            <a:ln w="3175" cap="flat">
              <a:solidFill>
                <a:srgbClr val="536773"/>
              </a:solidFill>
              <a:prstDash val="solid"/>
              <a:miter lim="400000"/>
            </a:ln>
          </a:insideH>
          <a:insideV>
            <a:ln w="3175"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3175" cap="flat">
              <a:solidFill>
                <a:srgbClr val="536773"/>
              </a:solidFill>
              <a:prstDash val="solid"/>
              <a:miter lim="400000"/>
            </a:ln>
          </a:left>
          <a:right>
            <a:ln w="12700" cap="flat">
              <a:solidFill>
                <a:srgbClr val="000000"/>
              </a:solidFill>
              <a:prstDash val="solid"/>
              <a:miter lim="400000"/>
            </a:ln>
          </a:right>
          <a:top>
            <a:ln w="3175" cap="flat">
              <a:solidFill>
                <a:srgbClr val="536773"/>
              </a:solidFill>
              <a:prstDash val="solid"/>
              <a:miter lim="400000"/>
            </a:ln>
          </a:top>
          <a:bottom>
            <a:ln w="3175" cap="flat">
              <a:solidFill>
                <a:srgbClr val="536773"/>
              </a:solidFill>
              <a:prstDash val="solid"/>
              <a:miter lim="400000"/>
            </a:ln>
          </a:bottom>
          <a:insideH>
            <a:ln w="3175" cap="flat">
              <a:solidFill>
                <a:srgbClr val="536773"/>
              </a:solidFill>
              <a:prstDash val="solid"/>
              <a:miter lim="400000"/>
            </a:ln>
          </a:insideH>
          <a:insideV>
            <a:ln w="3175" cap="flat">
              <a:solidFill>
                <a:srgbClr val="536773"/>
              </a:solidFill>
              <a:prstDash val="solid"/>
              <a:miter lim="400000"/>
            </a:ln>
          </a:insideV>
        </a:tcBdr>
        <a:fill>
          <a:noFill/>
        </a:fill>
      </a:tcStyle>
    </a:firstCol>
    <a:lastRow>
      <a:tcTxStyle b="off" i="off">
        <a:font>
          <a:latin typeface="ヒラギノ角ゴ ProN W3"/>
          <a:ea typeface="ヒラギノ角ゴ ProN W3"/>
          <a:cs typeface="ヒラギノ角ゴ ProN W3"/>
        </a:font>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12700" cap="flat">
              <a:solidFill>
                <a:srgbClr val="000000"/>
              </a:solidFill>
              <a:prstDash val="solid"/>
              <a:miter lim="400000"/>
            </a:ln>
          </a:top>
          <a:bottom>
            <a:ln w="3175" cap="flat">
              <a:solidFill>
                <a:srgbClr val="536773"/>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lastRow>
    <a:firstRow>
      <a:tcTxStyle b="on" i="off">
        <a:fontRef idx="minor">
          <a:srgbClr val="000000"/>
        </a:fontRef>
        <a:srgbClr val="000000"/>
      </a:tcTxStyle>
      <a:tcStyle>
        <a:tcBdr>
          <a:left>
            <a:ln w="3175" cap="flat">
              <a:solidFill>
                <a:srgbClr val="536773"/>
              </a:solidFill>
              <a:prstDash val="solid"/>
              <a:miter lim="400000"/>
            </a:ln>
          </a:left>
          <a:right>
            <a:ln w="3175" cap="flat">
              <a:solidFill>
                <a:srgbClr val="536773"/>
              </a:solidFill>
              <a:prstDash val="solid"/>
              <a:miter lim="400000"/>
            </a:ln>
          </a:right>
          <a:top>
            <a:ln w="3175" cap="flat">
              <a:solidFill>
                <a:srgbClr val="536773"/>
              </a:solidFill>
              <a:prstDash val="solid"/>
              <a:miter lim="400000"/>
            </a:ln>
          </a:top>
          <a:bottom>
            <a:ln w="3175" cap="flat">
              <a:solidFill>
                <a:srgbClr val="536773"/>
              </a:solidFill>
              <a:prstDash val="solid"/>
              <a:miter lim="400000"/>
            </a:ln>
          </a:bottom>
          <a:insideH>
            <a:ln w="3175" cap="flat">
              <a:solidFill>
                <a:srgbClr val="536773"/>
              </a:solidFill>
              <a:prstDash val="solid"/>
              <a:miter lim="400000"/>
            </a:ln>
          </a:insideH>
          <a:insideV>
            <a:ln w="3175"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
          <a:latin typeface="ヒラギノ角ゴ ProN W3"/>
          <a:ea typeface="ヒラギノ角ゴ ProN W3"/>
          <a:cs typeface="ヒラギノ角ゴ ProN W3"/>
        </a:font>
        <a:srgbClr val="000000"/>
      </a:tcTxStyle>
      <a:tcStyle>
        <a:tcBdr>
          <a:left>
            <a:ln w="3175" cap="flat">
              <a:solidFill>
                <a:srgbClr val="838383"/>
              </a:solidFill>
              <a:prstDash val="solid"/>
              <a:miter lim="400000"/>
            </a:ln>
          </a:left>
          <a:right>
            <a:ln w="3175" cap="flat">
              <a:solidFill>
                <a:srgbClr val="838383"/>
              </a:solidFill>
              <a:prstDash val="solid"/>
              <a:miter lim="400000"/>
            </a:ln>
          </a:right>
          <a:top>
            <a:ln w="3175" cap="flat">
              <a:solidFill>
                <a:srgbClr val="838383"/>
              </a:solidFill>
              <a:prstDash val="solid"/>
              <a:miter lim="400000"/>
            </a:ln>
          </a:top>
          <a:bottom>
            <a:ln w="3175" cap="flat">
              <a:solidFill>
                <a:srgbClr val="838383"/>
              </a:solidFill>
              <a:prstDash val="solid"/>
              <a:miter lim="400000"/>
            </a:ln>
          </a:bottom>
          <a:insideH>
            <a:ln w="3175" cap="flat">
              <a:solidFill>
                <a:srgbClr val="838383"/>
              </a:solidFill>
              <a:prstDash val="solid"/>
              <a:miter lim="400000"/>
            </a:ln>
          </a:insideH>
          <a:insideV>
            <a:ln w="3175"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ヒラギノ角ゴ ProN W3"/>
          <a:ea typeface="ヒラギノ角ゴ ProN W3"/>
          <a:cs typeface="ヒラギノ角ゴ ProN W3"/>
        </a:font>
        <a:srgbClr val="000000"/>
      </a:tcTxStyle>
      <a:tcStyle>
        <a:tcBdr>
          <a:left>
            <a:ln w="3175" cap="flat">
              <a:solidFill>
                <a:srgbClr val="4D4D4D"/>
              </a:solidFill>
              <a:prstDash val="solid"/>
              <a:miter lim="400000"/>
            </a:ln>
          </a:left>
          <a:right>
            <a:ln w="3175" cap="flat">
              <a:solidFill>
                <a:srgbClr val="808080"/>
              </a:solidFill>
              <a:prstDash val="solid"/>
              <a:miter lim="400000"/>
            </a:ln>
          </a:right>
          <a:top>
            <a:ln w="3175" cap="flat">
              <a:solidFill>
                <a:srgbClr val="808080"/>
              </a:solidFill>
              <a:prstDash val="solid"/>
              <a:miter lim="400000"/>
            </a:ln>
          </a:top>
          <a:bottom>
            <a:ln w="3175" cap="flat">
              <a:solidFill>
                <a:srgbClr val="808080"/>
              </a:solidFill>
              <a:prstDash val="solid"/>
              <a:miter lim="400000"/>
            </a:ln>
          </a:bottom>
          <a:insideH>
            <a:ln w="3175" cap="flat">
              <a:solidFill>
                <a:srgbClr val="808080"/>
              </a:solidFill>
              <a:prstDash val="solid"/>
              <a:miter lim="400000"/>
            </a:ln>
          </a:insideH>
          <a:insideV>
            <a:ln w="3175" cap="flat">
              <a:solidFill>
                <a:srgbClr val="808080"/>
              </a:solidFill>
              <a:prstDash val="solid"/>
              <a:miter lim="400000"/>
            </a:ln>
          </a:insideV>
        </a:tcBdr>
        <a:fill>
          <a:solidFill>
            <a:srgbClr val="88FA4F"/>
          </a:solidFill>
        </a:fill>
      </a:tcStyle>
    </a:firstCol>
    <a:lastRow>
      <a:tcTxStyle b="off" i="off">
        <a:font>
          <a:latin typeface="ヒラギノ角ゴ ProN W3"/>
          <a:ea typeface="ヒラギノ角ゴ ProN W3"/>
          <a:cs typeface="ヒラギノ角ゴ ProN W3"/>
        </a:font>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12700" cap="flat">
              <a:solidFill>
                <a:schemeClr val="accent3"/>
              </a:solidFill>
              <a:prstDash val="solid"/>
              <a:miter lim="400000"/>
            </a:ln>
          </a:top>
          <a:bottom>
            <a:ln w="3175" cap="flat">
              <a:solidFill>
                <a:srgbClr val="4D4D4D"/>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noFill/>
        </a:fill>
      </a:tcStyle>
    </a:lastRow>
    <a:firstRow>
      <a:tcTxStyle b="off" i="off">
        <a:font>
          <a:latin typeface="ヒラギノ角ゴ ProN W3"/>
          <a:ea typeface="ヒラギノ角ゴ ProN W3"/>
          <a:cs typeface="ヒラギノ角ゴ ProN W3"/>
        </a:font>
        <a:srgbClr val="000000"/>
      </a:tcTxStyle>
      <a:tcStyle>
        <a:tcBdr>
          <a:left>
            <a:ln w="3175" cap="flat">
              <a:solidFill>
                <a:srgbClr val="4D4D4D"/>
              </a:solidFill>
              <a:prstDash val="solid"/>
              <a:miter lim="400000"/>
            </a:ln>
          </a:left>
          <a:right>
            <a:ln w="3175" cap="flat">
              <a:solidFill>
                <a:srgbClr val="4D4D4D"/>
              </a:solidFill>
              <a:prstDash val="solid"/>
              <a:miter lim="400000"/>
            </a:ln>
          </a:right>
          <a:top>
            <a:ln w="3175" cap="flat">
              <a:solidFill>
                <a:srgbClr val="4D4D4D"/>
              </a:solidFill>
              <a:prstDash val="solid"/>
              <a:miter lim="400000"/>
            </a:ln>
          </a:top>
          <a:bottom>
            <a:ln w="3175" cap="flat">
              <a:solidFill>
                <a:srgbClr val="4D4D4D"/>
              </a:solidFill>
              <a:prstDash val="solid"/>
              <a:miter lim="400000"/>
            </a:ln>
          </a:bottom>
          <a:insideH>
            <a:ln w="3175" cap="flat">
              <a:solidFill>
                <a:srgbClr val="4D4D4D"/>
              </a:solidFill>
              <a:prstDash val="solid"/>
              <a:miter lim="400000"/>
            </a:ln>
          </a:insideH>
          <a:insideV>
            <a:ln w="3175"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
          <a:latin typeface="ヒラギノ角ゴ ProN W3"/>
          <a:ea typeface="ヒラギノ角ゴ ProN W3"/>
          <a:cs typeface="ヒラギノ角ゴ ProN W3"/>
        </a:font>
        <a:srgbClr val="000000"/>
      </a:tcTxStyle>
      <a:tcStyle>
        <a:tcBdr>
          <a:left>
            <a:ln w="3175" cap="flat">
              <a:solidFill>
                <a:srgbClr val="5B5A5A"/>
              </a:solidFill>
              <a:prstDash val="solid"/>
              <a:miter lim="400000"/>
            </a:ln>
          </a:left>
          <a:right>
            <a:ln w="3175" cap="flat">
              <a:solidFill>
                <a:srgbClr val="5B5A5A"/>
              </a:solidFill>
              <a:prstDash val="solid"/>
              <a:miter lim="400000"/>
            </a:ln>
          </a:right>
          <a:top>
            <a:ln w="3175" cap="flat">
              <a:solidFill>
                <a:srgbClr val="5B5A5A"/>
              </a:solidFill>
              <a:prstDash val="solid"/>
              <a:miter lim="400000"/>
            </a:ln>
          </a:top>
          <a:bottom>
            <a:ln w="3175" cap="flat">
              <a:solidFill>
                <a:srgbClr val="5B5A5A"/>
              </a:solidFill>
              <a:prstDash val="solid"/>
              <a:miter lim="400000"/>
            </a:ln>
          </a:bottom>
          <a:insideH>
            <a:ln w="3175" cap="flat">
              <a:solidFill>
                <a:srgbClr val="5B5A5A"/>
              </a:solidFill>
              <a:prstDash val="solid"/>
              <a:miter lim="400000"/>
            </a:ln>
          </a:insideH>
          <a:insideV>
            <a:ln w="3175"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ヒラギノ角ゴ ProN W3"/>
          <a:ea typeface="ヒラギノ角ゴ ProN W3"/>
          <a:cs typeface="ヒラギノ角ゴ ProN W3"/>
        </a:font>
        <a:srgbClr val="000000"/>
      </a:tcTxStyle>
      <a:tcStyle>
        <a:tcBdr>
          <a:left>
            <a:ln w="3175" cap="flat">
              <a:solidFill>
                <a:srgbClr val="5B5A5A"/>
              </a:solidFill>
              <a:prstDash val="solid"/>
              <a:miter lim="400000"/>
            </a:ln>
          </a:left>
          <a:right>
            <a:ln w="3175" cap="flat">
              <a:solidFill>
                <a:srgbClr val="5B5A5A"/>
              </a:solidFill>
              <a:prstDash val="solid"/>
              <a:miter lim="400000"/>
            </a:ln>
          </a:right>
          <a:top>
            <a:ln w="3175" cap="flat">
              <a:solidFill>
                <a:srgbClr val="5B5A5A"/>
              </a:solidFill>
              <a:prstDash val="solid"/>
              <a:miter lim="400000"/>
            </a:ln>
          </a:top>
          <a:bottom>
            <a:ln w="3175" cap="flat">
              <a:solidFill>
                <a:srgbClr val="5B5A5A"/>
              </a:solidFill>
              <a:prstDash val="solid"/>
              <a:miter lim="400000"/>
            </a:ln>
          </a:bottom>
          <a:insideH>
            <a:ln w="3175" cap="flat">
              <a:solidFill>
                <a:srgbClr val="5B5A5A"/>
              </a:solidFill>
              <a:prstDash val="solid"/>
              <a:miter lim="400000"/>
            </a:ln>
          </a:insideH>
          <a:insideV>
            <a:ln w="3175" cap="flat">
              <a:solidFill>
                <a:srgbClr val="5B5A5A"/>
              </a:solidFill>
              <a:prstDash val="solid"/>
              <a:miter lim="400000"/>
            </a:ln>
          </a:insideV>
        </a:tcBdr>
        <a:fill>
          <a:solidFill>
            <a:srgbClr val="F8BB00"/>
          </a:solidFill>
        </a:fill>
      </a:tcStyle>
    </a:firstCol>
    <a:lastRow>
      <a:tcTxStyle b="off" i="off">
        <a:font>
          <a:latin typeface="ヒラギノ角ゴ ProN W3"/>
          <a:ea typeface="ヒラギノ角ゴ ProN W3"/>
          <a:cs typeface="ヒラギノ角ゴ ProN W3"/>
        </a:font>
        <a:srgbClr val="000000"/>
      </a:tcTxStyle>
      <a:tcStyle>
        <a:tcBdr>
          <a:left>
            <a:ln w="3175" cap="flat">
              <a:solidFill>
                <a:srgbClr val="5B5A5A"/>
              </a:solidFill>
              <a:prstDash val="solid"/>
              <a:miter lim="400000"/>
            </a:ln>
          </a:left>
          <a:right>
            <a:ln w="3175" cap="flat">
              <a:solidFill>
                <a:srgbClr val="5B5A5A"/>
              </a:solidFill>
              <a:prstDash val="solid"/>
              <a:miter lim="400000"/>
            </a:ln>
          </a:right>
          <a:top>
            <a:ln w="12700" cap="flat">
              <a:solidFill>
                <a:srgbClr val="F8BA00"/>
              </a:solidFill>
              <a:prstDash val="solid"/>
              <a:miter lim="400000"/>
            </a:ln>
          </a:top>
          <a:bottom>
            <a:ln w="3175" cap="flat">
              <a:solidFill>
                <a:srgbClr val="5B5A5A"/>
              </a:solidFill>
              <a:prstDash val="solid"/>
              <a:miter lim="400000"/>
            </a:ln>
          </a:bottom>
          <a:insideH>
            <a:ln w="3175" cap="flat">
              <a:solidFill>
                <a:srgbClr val="5B5A5A"/>
              </a:solidFill>
              <a:prstDash val="solid"/>
              <a:miter lim="400000"/>
            </a:ln>
          </a:insideH>
          <a:insideV>
            <a:ln w="3175" cap="flat">
              <a:solidFill>
                <a:srgbClr val="5B5A5A"/>
              </a:solidFill>
              <a:prstDash val="solid"/>
              <a:miter lim="400000"/>
            </a:ln>
          </a:insideV>
        </a:tcBdr>
        <a:fill>
          <a:solidFill>
            <a:srgbClr val="FAF7E9"/>
          </a:solidFill>
        </a:fill>
      </a:tcStyle>
    </a:lastRow>
    <a:firstRow>
      <a:tcTxStyle b="off" i="off">
        <a:font>
          <a:latin typeface="ヒラギノ角ゴ ProN W3"/>
          <a:ea typeface="ヒラギノ角ゴ ProN W3"/>
          <a:cs typeface="ヒラギノ角ゴ ProN W3"/>
        </a:font>
        <a:srgbClr val="000000"/>
      </a:tcTxStyle>
      <a:tcStyle>
        <a:tcBdr>
          <a:left>
            <a:ln w="3175" cap="flat">
              <a:solidFill>
                <a:srgbClr val="5B5A5A"/>
              </a:solidFill>
              <a:prstDash val="solid"/>
              <a:miter lim="400000"/>
            </a:ln>
          </a:left>
          <a:right>
            <a:ln w="3175" cap="flat">
              <a:solidFill>
                <a:srgbClr val="5B5A5A"/>
              </a:solidFill>
              <a:prstDash val="solid"/>
              <a:miter lim="400000"/>
            </a:ln>
          </a:right>
          <a:top>
            <a:ln w="3175" cap="flat">
              <a:solidFill>
                <a:srgbClr val="5B5A5A"/>
              </a:solidFill>
              <a:prstDash val="solid"/>
              <a:miter lim="400000"/>
            </a:ln>
          </a:top>
          <a:bottom>
            <a:ln w="3175" cap="flat">
              <a:solidFill>
                <a:srgbClr val="5B5A5A"/>
              </a:solidFill>
              <a:prstDash val="solid"/>
              <a:miter lim="400000"/>
            </a:ln>
          </a:bottom>
          <a:insideH>
            <a:ln w="3175" cap="flat">
              <a:solidFill>
                <a:srgbClr val="5B5A5A"/>
              </a:solidFill>
              <a:prstDash val="solid"/>
              <a:miter lim="400000"/>
            </a:ln>
          </a:insideH>
          <a:insideV>
            <a:ln w="3175"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ヒラギノ角ゴ ProN W3"/>
          <a:ea typeface="ヒラギノ角ゴ ProN W3"/>
          <a:cs typeface="ヒラギノ角ゴ ProN W3"/>
        </a:font>
        <a:srgbClr val="000000"/>
      </a:tcTxStyle>
      <a:tcStyle>
        <a:tcBdr>
          <a:left>
            <a:ln w="3175" cap="flat">
              <a:solidFill>
                <a:srgbClr val="464646"/>
              </a:solidFill>
              <a:prstDash val="solid"/>
              <a:miter lim="400000"/>
            </a:ln>
          </a:left>
          <a:right>
            <a:ln w="3175" cap="flat">
              <a:solidFill>
                <a:srgbClr val="464646"/>
              </a:solidFill>
              <a:prstDash val="solid"/>
              <a:miter lim="400000"/>
            </a:ln>
          </a:right>
          <a:top>
            <a:ln w="3175" cap="flat">
              <a:solidFill>
                <a:srgbClr val="464646"/>
              </a:solidFill>
              <a:prstDash val="solid"/>
              <a:miter lim="400000"/>
            </a:ln>
          </a:top>
          <a:bottom>
            <a:ln w="3175" cap="flat">
              <a:solidFill>
                <a:srgbClr val="464646"/>
              </a:solidFill>
              <a:prstDash val="solid"/>
              <a:miter lim="400000"/>
            </a:ln>
          </a:bottom>
          <a:insideH>
            <a:ln w="3175" cap="flat">
              <a:solidFill>
                <a:srgbClr val="464646"/>
              </a:solidFill>
              <a:prstDash val="solid"/>
              <a:miter lim="400000"/>
            </a:ln>
          </a:insideH>
          <a:insideV>
            <a:ln w="3175"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C3C3C3"/>
              </a:solidFill>
              <a:prstDash val="solid"/>
              <a:miter lim="400000"/>
            </a:ln>
          </a:top>
          <a:bottom>
            <a:ln w="3175" cap="flat">
              <a:solidFill>
                <a:srgbClr val="C3C3C3"/>
              </a:solidFill>
              <a:prstDash val="solid"/>
              <a:miter lim="400000"/>
            </a:ln>
          </a:bottom>
          <a:insideH>
            <a:ln w="3175" cap="flat">
              <a:solidFill>
                <a:srgbClr val="C3C3C3"/>
              </a:solidFill>
              <a:prstDash val="solid"/>
              <a:miter lim="400000"/>
            </a:ln>
          </a:insideH>
          <a:insideV>
            <a:ln w="3175"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12700" cap="flat">
              <a:solidFill>
                <a:srgbClr val="CB297B"/>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
          <a:latin typeface="ヒラギノ角ゴ ProN W3"/>
          <a:ea typeface="ヒラギノ角ゴ ProN W3"/>
          <a:cs typeface="ヒラギノ角ゴ ProN W3"/>
        </a:font>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3175" cap="flat">
              <a:solidFill>
                <a:srgbClr val="6C6C6C"/>
              </a:solidFill>
              <a:prstDash val="solid"/>
              <a:miter lim="400000"/>
            </a:ln>
          </a:left>
          <a:right>
            <a:ln w="12700"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prstDash val="solid"/>
              <a:miter lim="400000"/>
            </a:ln>
          </a:insideV>
        </a:tcBdr>
        <a:fill>
          <a:noFill/>
        </a:fill>
      </a:tcStyle>
    </a:firstCol>
    <a:lastRow>
      <a:tcTxStyle b="on"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12700" cap="flat">
              <a:solidFill>
                <a:srgbClr val="000000"/>
              </a:solidFill>
              <a:prstDash val="solid"/>
              <a:miter lim="400000"/>
            </a:ln>
          </a:top>
          <a:bottom>
            <a:ln w="3175" cap="flat">
              <a:solidFill>
                <a:srgbClr val="6C6C6C"/>
              </a:solidFill>
              <a:prstDash val="solid"/>
              <a:miter lim="400000"/>
            </a:ln>
          </a:bottom>
          <a:insideH>
            <a:ln w="3175" cap="flat">
              <a:solidFill>
                <a:srgbClr val="000000"/>
              </a:solidFill>
              <a:custDash>
                <a:ds d="200000" sp="200000"/>
              </a:custDash>
              <a:miter lim="400000"/>
            </a:ln>
          </a:insideH>
          <a:insideV>
            <a:ln w="3175" cap="flat">
              <a:solidFill>
                <a:srgbClr val="000000"/>
              </a:solidFill>
              <a:prstDash val="solid"/>
              <a:miter lim="400000"/>
            </a:ln>
          </a:insideV>
        </a:tcBdr>
        <a:fill>
          <a:noFill/>
        </a:fill>
      </a:tcStyle>
    </a:lastRow>
    <a:firstRow>
      <a:tcTxStyle b="on"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6C6C6C"/>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44" autoAdjust="0"/>
  </p:normalViewPr>
  <p:slideViewPr>
    <p:cSldViewPr snapToGrid="0">
      <p:cViewPr>
        <p:scale>
          <a:sx n="80" d="100"/>
          <a:sy n="80" d="100"/>
        </p:scale>
        <p:origin x="291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和泉逸平" userId="dde228e9-24dc-4d09-843c-e7fdf833f3ef" providerId="ADAL" clId="{BD5D8A28-23B2-4D93-A449-629B430DFE93}"/>
    <pc:docChg chg="undo custSel modSld">
      <pc:chgData name="和泉逸平" userId="dde228e9-24dc-4d09-843c-e7fdf833f3ef" providerId="ADAL" clId="{BD5D8A28-23B2-4D93-A449-629B430DFE93}" dt="2026-07-26T23:38:12.926" v="1986" actId="20577"/>
      <pc:docMkLst>
        <pc:docMk/>
      </pc:docMkLst>
      <pc:sldChg chg="addSp delSp modSp mod">
        <pc:chgData name="和泉逸平" userId="dde228e9-24dc-4d09-843c-e7fdf833f3ef" providerId="ADAL" clId="{BD5D8A28-23B2-4D93-A449-629B430DFE93}" dt="2026-07-26T23:38:12.926" v="1986" actId="20577"/>
        <pc:sldMkLst>
          <pc:docMk/>
          <pc:sldMk cId="0" sldId="256"/>
        </pc:sldMkLst>
        <pc:spChg chg="mod">
          <ac:chgData name="和泉逸平" userId="dde228e9-24dc-4d09-843c-e7fdf833f3ef" providerId="ADAL" clId="{BD5D8A28-23B2-4D93-A449-629B430DFE93}" dt="2026-07-26T11:37:31.258" v="1614" actId="207"/>
          <ac:spMkLst>
            <pc:docMk/>
            <pc:sldMk cId="0" sldId="256"/>
            <ac:spMk id="4" creationId="{750B5358-216D-4BB3-FA0C-931F0D4D101C}"/>
          </ac:spMkLst>
        </pc:spChg>
        <pc:spChg chg="mod">
          <ac:chgData name="和泉逸平" userId="dde228e9-24dc-4d09-843c-e7fdf833f3ef" providerId="ADAL" clId="{BD5D8A28-23B2-4D93-A449-629B430DFE93}" dt="2026-07-26T23:38:12.926" v="1986" actId="20577"/>
          <ac:spMkLst>
            <pc:docMk/>
            <pc:sldMk cId="0" sldId="256"/>
            <ac:spMk id="6" creationId="{763F0DDD-9F70-C1FE-C4A6-45DBAC49F9C1}"/>
          </ac:spMkLst>
        </pc:spChg>
        <pc:spChg chg="mod">
          <ac:chgData name="和泉逸平" userId="dde228e9-24dc-4d09-843c-e7fdf833f3ef" providerId="ADAL" clId="{BD5D8A28-23B2-4D93-A449-629B430DFE93}" dt="2026-07-26T11:22:02.020" v="1607" actId="20577"/>
          <ac:spMkLst>
            <pc:docMk/>
            <pc:sldMk cId="0" sldId="256"/>
            <ac:spMk id="7" creationId="{43C81B9B-0A67-0CBC-75AD-62193A9DF618}"/>
          </ac:spMkLst>
        </pc:spChg>
        <pc:spChg chg="add mod">
          <ac:chgData name="和泉逸平" userId="dde228e9-24dc-4d09-843c-e7fdf833f3ef" providerId="ADAL" clId="{BD5D8A28-23B2-4D93-A449-629B430DFE93}" dt="2026-07-26T11:52:51.584" v="1663" actId="113"/>
          <ac:spMkLst>
            <pc:docMk/>
            <pc:sldMk cId="0" sldId="256"/>
            <ac:spMk id="18" creationId="{0A6286B3-41AB-0608-5A07-7455DB0CCE32}"/>
          </ac:spMkLst>
        </pc:spChg>
        <pc:spChg chg="mod">
          <ac:chgData name="和泉逸平" userId="dde228e9-24dc-4d09-843c-e7fdf833f3ef" providerId="ADAL" clId="{BD5D8A28-23B2-4D93-A449-629B430DFE93}" dt="2026-07-26T11:39:59.510" v="1616"/>
          <ac:spMkLst>
            <pc:docMk/>
            <pc:sldMk cId="0" sldId="256"/>
            <ac:spMk id="19" creationId="{CB4DC655-64AC-D01D-4A3D-F9481A36DCD9}"/>
          </ac:spMkLst>
        </pc:spChg>
        <pc:spChg chg="add mod">
          <ac:chgData name="和泉逸平" userId="dde228e9-24dc-4d09-843c-e7fdf833f3ef" providerId="ADAL" clId="{BD5D8A28-23B2-4D93-A449-629B430DFE93}" dt="2026-07-26T11:53:20.491" v="1689" actId="1037"/>
          <ac:spMkLst>
            <pc:docMk/>
            <pc:sldMk cId="0" sldId="256"/>
            <ac:spMk id="25" creationId="{A0958988-C28F-C741-50C7-E6C89C98EB9F}"/>
          </ac:spMkLst>
        </pc:spChg>
        <pc:spChg chg="mod">
          <ac:chgData name="和泉逸平" userId="dde228e9-24dc-4d09-843c-e7fdf833f3ef" providerId="ADAL" clId="{BD5D8A28-23B2-4D93-A449-629B430DFE93}" dt="2026-07-26T11:52:15.182" v="1645" actId="1076"/>
          <ac:spMkLst>
            <pc:docMk/>
            <pc:sldMk cId="0" sldId="256"/>
            <ac:spMk id="34" creationId="{5FF044D6-D8AD-8A36-9D50-EF99BDC22F10}"/>
          </ac:spMkLst>
        </pc:spChg>
        <pc:picChg chg="add del">
          <ac:chgData name="和泉逸平" userId="dde228e9-24dc-4d09-843c-e7fdf833f3ef" providerId="ADAL" clId="{BD5D8A28-23B2-4D93-A449-629B430DFE93}" dt="2026-07-26T11:45:16.813" v="1641" actId="478"/>
          <ac:picMkLst>
            <pc:docMk/>
            <pc:sldMk cId="0" sldId="256"/>
            <ac:picMk id="11" creationId="{17DACCB1-218D-7F68-B213-1900D5765C6F}"/>
          </ac:picMkLst>
        </pc:picChg>
        <pc:picChg chg="add mod">
          <ac:chgData name="和泉逸平" userId="dde228e9-24dc-4d09-843c-e7fdf833f3ef" providerId="ADAL" clId="{BD5D8A28-23B2-4D93-A449-629B430DFE93}" dt="2026-07-26T11:52:58.546" v="1666" actId="1076"/>
          <ac:picMkLst>
            <pc:docMk/>
            <pc:sldMk cId="0" sldId="256"/>
            <ac:picMk id="16" creationId="{E5AC209E-99BA-7539-C4C1-D0D826796FC6}"/>
          </ac:picMkLst>
        </pc:picChg>
        <pc:picChg chg="del">
          <ac:chgData name="和泉逸平" userId="dde228e9-24dc-4d09-843c-e7fdf833f3ef" providerId="ADAL" clId="{BD5D8A28-23B2-4D93-A449-629B430DFE93}" dt="2026-07-26T11:37:50.003" v="1615" actId="478"/>
          <ac:picMkLst>
            <pc:docMk/>
            <pc:sldMk cId="0" sldId="256"/>
            <ac:picMk id="32" creationId="{5258625C-5595-9686-F6F9-AA638A33FE7F}"/>
          </ac:picMkLst>
        </pc:picChg>
      </pc:sldChg>
      <pc:sldChg chg="addSp delSp modSp mod">
        <pc:chgData name="和泉逸平" userId="dde228e9-24dc-4d09-843c-e7fdf833f3ef" providerId="ADAL" clId="{BD5D8A28-23B2-4D93-A449-629B430DFE93}" dt="2026-07-26T12:33:22.442" v="1984" actId="20577"/>
        <pc:sldMkLst>
          <pc:docMk/>
          <pc:sldMk cId="3595262074" sldId="275"/>
        </pc:sldMkLst>
        <pc:spChg chg="mod">
          <ac:chgData name="和泉逸平" userId="dde228e9-24dc-4d09-843c-e7fdf833f3ef" providerId="ADAL" clId="{BD5D8A28-23B2-4D93-A449-629B430DFE93}" dt="2026-07-26T12:33:22.442" v="1984" actId="20577"/>
          <ac:spMkLst>
            <pc:docMk/>
            <pc:sldMk cId="3595262074" sldId="275"/>
            <ac:spMk id="2" creationId="{7787A152-AB08-685C-D96E-1E7F35D38916}"/>
          </ac:spMkLst>
        </pc:spChg>
        <pc:spChg chg="mod">
          <ac:chgData name="和泉逸平" userId="dde228e9-24dc-4d09-843c-e7fdf833f3ef" providerId="ADAL" clId="{BD5D8A28-23B2-4D93-A449-629B430DFE93}" dt="2026-07-26T12:05:34.984" v="1695"/>
          <ac:spMkLst>
            <pc:docMk/>
            <pc:sldMk cId="3595262074" sldId="275"/>
            <ac:spMk id="4" creationId="{CB4DC655-64AC-D01D-4A3D-F9481A36DCD9}"/>
          </ac:spMkLst>
        </pc:spChg>
        <pc:spChg chg="del">
          <ac:chgData name="和泉逸平" userId="dde228e9-24dc-4d09-843c-e7fdf833f3ef" providerId="ADAL" clId="{BD5D8A28-23B2-4D93-A449-629B430DFE93}" dt="2026-07-26T12:09:54.101" v="1718" actId="478"/>
          <ac:spMkLst>
            <pc:docMk/>
            <pc:sldMk cId="3595262074" sldId="275"/>
            <ac:spMk id="7" creationId="{7EDD2C90-554A-FC58-5D7B-DDE2B724DD9F}"/>
          </ac:spMkLst>
        </pc:spChg>
        <pc:spChg chg="add mod">
          <ac:chgData name="和泉逸平" userId="dde228e9-24dc-4d09-843c-e7fdf833f3ef" providerId="ADAL" clId="{BD5D8A28-23B2-4D93-A449-629B430DFE93}" dt="2026-07-26T12:32:51.342" v="1976" actId="20577"/>
          <ac:spMkLst>
            <pc:docMk/>
            <pc:sldMk cId="3595262074" sldId="275"/>
            <ac:spMk id="8" creationId="{0D765679-1B5F-D9AE-1E06-7D209E265F18}"/>
          </ac:spMkLst>
        </pc:spChg>
        <pc:spChg chg="del">
          <ac:chgData name="和泉逸平" userId="dde228e9-24dc-4d09-843c-e7fdf833f3ef" providerId="ADAL" clId="{BD5D8A28-23B2-4D93-A449-629B430DFE93}" dt="2026-07-26T12:09:54.101" v="1718" actId="478"/>
          <ac:spMkLst>
            <pc:docMk/>
            <pc:sldMk cId="3595262074" sldId="275"/>
            <ac:spMk id="20" creationId="{614377A4-6868-7596-2CF8-BD17F14F8D3E}"/>
          </ac:spMkLst>
        </pc:spChg>
        <pc:spChg chg="del">
          <ac:chgData name="和泉逸平" userId="dde228e9-24dc-4d09-843c-e7fdf833f3ef" providerId="ADAL" clId="{BD5D8A28-23B2-4D93-A449-629B430DFE93}" dt="2026-07-26T12:09:57.417" v="1719" actId="478"/>
          <ac:spMkLst>
            <pc:docMk/>
            <pc:sldMk cId="3595262074" sldId="275"/>
            <ac:spMk id="22" creationId="{2ACA8AF7-BA44-D50B-EF8A-757974946600}"/>
          </ac:spMkLst>
        </pc:spChg>
        <pc:spChg chg="mod">
          <ac:chgData name="和泉逸平" userId="dde228e9-24dc-4d09-843c-e7fdf833f3ef" providerId="ADAL" clId="{BD5D8A28-23B2-4D93-A449-629B430DFE93}" dt="2026-07-26T12:15:21.158" v="1885" actId="20577"/>
          <ac:spMkLst>
            <pc:docMk/>
            <pc:sldMk cId="3595262074" sldId="275"/>
            <ac:spMk id="2102" creationId="{A8473AA0-2A35-455F-9717-FCC55AE34B29}"/>
          </ac:spMkLst>
        </pc:spChg>
        <pc:picChg chg="del">
          <ac:chgData name="和泉逸平" userId="dde228e9-24dc-4d09-843c-e7fdf833f3ef" providerId="ADAL" clId="{BD5D8A28-23B2-4D93-A449-629B430DFE93}" dt="2026-07-26T11:55:28.905" v="1694" actId="478"/>
          <ac:picMkLst>
            <pc:docMk/>
            <pc:sldMk cId="3595262074" sldId="275"/>
            <ac:picMk id="6" creationId="{C41FF55E-9F20-7AEA-FFAD-9FF6D9529F3A}"/>
          </ac:picMkLst>
        </pc:picChg>
        <pc:cxnChg chg="del">
          <ac:chgData name="和泉逸平" userId="dde228e9-24dc-4d09-843c-e7fdf833f3ef" providerId="ADAL" clId="{BD5D8A28-23B2-4D93-A449-629B430DFE93}" dt="2026-07-26T12:09:54.101" v="1718" actId="478"/>
          <ac:cxnSpMkLst>
            <pc:docMk/>
            <pc:sldMk cId="3595262074" sldId="275"/>
            <ac:cxnSpMk id="18" creationId="{F9650706-8F53-2FBB-4F0A-BFFC231C7338}"/>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2082800" y="744538"/>
            <a:ext cx="2632075" cy="3722687"/>
          </a:xfrm>
          <a:prstGeom prst="rect">
            <a:avLst/>
          </a:prstGeom>
        </p:spPr>
        <p:txBody>
          <a:bodyPr lIns="91431" tIns="45716" rIns="91431" bIns="45716"/>
          <a:lstStyle/>
          <a:p>
            <a:endParaRPr/>
          </a:p>
        </p:txBody>
      </p:sp>
      <p:sp>
        <p:nvSpPr>
          <p:cNvPr id="149" name="Shape 149"/>
          <p:cNvSpPr>
            <a:spLocks noGrp="1"/>
          </p:cNvSpPr>
          <p:nvPr>
            <p:ph type="body" sz="quarter" idx="1"/>
          </p:nvPr>
        </p:nvSpPr>
        <p:spPr>
          <a:xfrm>
            <a:off x="906357" y="4715154"/>
            <a:ext cx="4984962" cy="4466987"/>
          </a:xfrm>
          <a:prstGeom prst="rect">
            <a:avLst/>
          </a:prstGeom>
        </p:spPr>
        <p:txBody>
          <a:bodyPr lIns="91431" tIns="45716" rIns="91431" bIns="45716"/>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ヒラギノ角ゴ ProN W3"/>
        <a:ea typeface="ヒラギノ角ゴ ProN W3"/>
        <a:cs typeface="ヒラギノ角ゴ ProN W3"/>
        <a:sym typeface="ヒラギノ角ゴ ProN W3"/>
      </a:defRPr>
    </a:lvl1pPr>
    <a:lvl2pPr indent="228600" defTabSz="457200" latinLnBrk="0">
      <a:lnSpc>
        <a:spcPct val="117999"/>
      </a:lnSpc>
      <a:defRPr sz="2200">
        <a:latin typeface="ヒラギノ角ゴ ProN W3"/>
        <a:ea typeface="ヒラギノ角ゴ ProN W3"/>
        <a:cs typeface="ヒラギノ角ゴ ProN W3"/>
        <a:sym typeface="ヒラギノ角ゴ ProN W3"/>
      </a:defRPr>
    </a:lvl2pPr>
    <a:lvl3pPr indent="457200" defTabSz="457200" latinLnBrk="0">
      <a:lnSpc>
        <a:spcPct val="117999"/>
      </a:lnSpc>
      <a:defRPr sz="2200">
        <a:latin typeface="ヒラギノ角ゴ ProN W3"/>
        <a:ea typeface="ヒラギノ角ゴ ProN W3"/>
        <a:cs typeface="ヒラギノ角ゴ ProN W3"/>
        <a:sym typeface="ヒラギノ角ゴ ProN W3"/>
      </a:defRPr>
    </a:lvl3pPr>
    <a:lvl4pPr indent="685800" defTabSz="457200" latinLnBrk="0">
      <a:lnSpc>
        <a:spcPct val="117999"/>
      </a:lnSpc>
      <a:defRPr sz="2200">
        <a:latin typeface="ヒラギノ角ゴ ProN W3"/>
        <a:ea typeface="ヒラギノ角ゴ ProN W3"/>
        <a:cs typeface="ヒラギノ角ゴ ProN W3"/>
        <a:sym typeface="ヒラギノ角ゴ ProN W3"/>
      </a:defRPr>
    </a:lvl4pPr>
    <a:lvl5pPr indent="914400" defTabSz="457200" latinLnBrk="0">
      <a:lnSpc>
        <a:spcPct val="117999"/>
      </a:lnSpc>
      <a:defRPr sz="2200">
        <a:latin typeface="ヒラギノ角ゴ ProN W3"/>
        <a:ea typeface="ヒラギノ角ゴ ProN W3"/>
        <a:cs typeface="ヒラギノ角ゴ ProN W3"/>
        <a:sym typeface="ヒラギノ角ゴ ProN W3"/>
      </a:defRPr>
    </a:lvl5pPr>
    <a:lvl6pPr indent="1143000" defTabSz="457200" latinLnBrk="0">
      <a:lnSpc>
        <a:spcPct val="117999"/>
      </a:lnSpc>
      <a:defRPr sz="2200">
        <a:latin typeface="ヒラギノ角ゴ ProN W3"/>
        <a:ea typeface="ヒラギノ角ゴ ProN W3"/>
        <a:cs typeface="ヒラギノ角ゴ ProN W3"/>
        <a:sym typeface="ヒラギノ角ゴ ProN W3"/>
      </a:defRPr>
    </a:lvl6pPr>
    <a:lvl7pPr indent="1371600" defTabSz="457200" latinLnBrk="0">
      <a:lnSpc>
        <a:spcPct val="117999"/>
      </a:lnSpc>
      <a:defRPr sz="2200">
        <a:latin typeface="ヒラギノ角ゴ ProN W3"/>
        <a:ea typeface="ヒラギノ角ゴ ProN W3"/>
        <a:cs typeface="ヒラギノ角ゴ ProN W3"/>
        <a:sym typeface="ヒラギノ角ゴ ProN W3"/>
      </a:defRPr>
    </a:lvl7pPr>
    <a:lvl8pPr indent="1600200" defTabSz="457200" latinLnBrk="0">
      <a:lnSpc>
        <a:spcPct val="117999"/>
      </a:lnSpc>
      <a:defRPr sz="2200">
        <a:latin typeface="ヒラギノ角ゴ ProN W3"/>
        <a:ea typeface="ヒラギノ角ゴ ProN W3"/>
        <a:cs typeface="ヒラギノ角ゴ ProN W3"/>
        <a:sym typeface="ヒラギノ角ゴ ProN W3"/>
      </a:defRPr>
    </a:lvl8pPr>
    <a:lvl9pPr indent="1828800" defTabSz="457200" latinLnBrk="0">
      <a:lnSpc>
        <a:spcPct val="117999"/>
      </a:lnSpc>
      <a:defRPr sz="2200">
        <a:latin typeface="ヒラギノ角ゴ ProN W3"/>
        <a:ea typeface="ヒラギノ角ゴ ProN W3"/>
        <a:cs typeface="ヒラギノ角ゴ ProN W3"/>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p:spTree>
      <p:nvGrpSpPr>
        <p:cNvPr id="1" name=""/>
        <p:cNvGrpSpPr/>
        <p:nvPr/>
      </p:nvGrpSpPr>
      <p:grpSpPr>
        <a:xfrm>
          <a:off x="0" y="0"/>
          <a:ext cx="0" cy="0"/>
          <a:chOff x="0" y="0"/>
          <a:chExt cx="0" cy="0"/>
        </a:xfrm>
      </p:grpSpPr>
      <p:sp>
        <p:nvSpPr>
          <p:cNvPr id="11" name="作者と日付"/>
          <p:cNvSpPr txBox="1">
            <a:spLocks noGrp="1"/>
          </p:cNvSpPr>
          <p:nvPr>
            <p:ph type="body" sz="quarter" idx="21" hasCustomPrompt="1"/>
          </p:nvPr>
        </p:nvSpPr>
        <p:spPr>
          <a:xfrm>
            <a:off x="406038" y="7531293"/>
            <a:ext cx="6747602" cy="266511"/>
          </a:xfrm>
          <a:prstGeom prst="rect">
            <a:avLst/>
          </a:prstGeom>
        </p:spPr>
        <p:txBody>
          <a:bodyPr anchor="b"/>
          <a:lstStyle>
            <a:lvl1pPr defTabSz="418287">
              <a:defRPr sz="1690"/>
            </a:lvl1pPr>
          </a:lstStyle>
          <a:p>
            <a:r>
              <a:t>作者と日付</a:t>
            </a:r>
          </a:p>
        </p:txBody>
      </p:sp>
      <p:sp>
        <p:nvSpPr>
          <p:cNvPr id="12" name="プレゼンテーションのタイトル"/>
          <p:cNvSpPr txBox="1">
            <a:spLocks noGrp="1"/>
          </p:cNvSpPr>
          <p:nvPr>
            <p:ph type="title" hasCustomPrompt="1"/>
          </p:nvPr>
        </p:nvSpPr>
        <p:spPr>
          <a:prstGeom prst="rect">
            <a:avLst/>
          </a:prstGeom>
        </p:spPr>
        <p:txBody>
          <a:bodyPr/>
          <a:lstStyle/>
          <a:p>
            <a:r>
              <a:t>プレゼンテーションのタイトル</a:t>
            </a:r>
          </a:p>
        </p:txBody>
      </p:sp>
      <p:sp>
        <p:nvSpPr>
          <p:cNvPr id="13" name="本文レベル1…"/>
          <p:cNvSpPr txBox="1">
            <a:spLocks noGrp="1"/>
          </p:cNvSpPr>
          <p:nvPr>
            <p:ph type="body" sz="quarter" idx="1" hasCustomPrompt="1"/>
          </p:nvPr>
        </p:nvSpPr>
        <p:spPr>
          <a:prstGeom prst="rect">
            <a:avLst/>
          </a:prstGeom>
        </p:spPr>
        <p:txBody>
          <a:bodyPr/>
          <a:lstStyle/>
          <a:p>
            <a:r>
              <a:t>プレゼンテーションのサブタイトル</a:t>
            </a:r>
          </a:p>
          <a:p>
            <a:pPr lvl="1"/>
            <a:endParaRPr/>
          </a:p>
          <a:p>
            <a:pPr lvl="2"/>
            <a:endParaRPr/>
          </a:p>
          <a:p>
            <a:pPr lvl="3"/>
            <a:endParaRPr/>
          </a:p>
          <a:p>
            <a:pPr lvl="4"/>
            <a:endParaRPr/>
          </a:p>
        </p:txBody>
      </p:sp>
      <p:sp>
        <p:nvSpPr>
          <p:cNvPr id="1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ステートメント">
    <p:spTree>
      <p:nvGrpSpPr>
        <p:cNvPr id="1" name=""/>
        <p:cNvGrpSpPr/>
        <p:nvPr/>
      </p:nvGrpSpPr>
      <p:grpSpPr>
        <a:xfrm>
          <a:off x="0" y="0"/>
          <a:ext cx="0" cy="0"/>
          <a:chOff x="0" y="0"/>
          <a:chExt cx="0" cy="0"/>
        </a:xfrm>
      </p:grpSpPr>
      <p:sp>
        <p:nvSpPr>
          <p:cNvPr id="98" name="本文レベル1…"/>
          <p:cNvSpPr txBox="1">
            <a:spLocks noGrp="1"/>
          </p:cNvSpPr>
          <p:nvPr>
            <p:ph type="body" sz="quarter" idx="1" hasCustomPrompt="1"/>
          </p:nvPr>
        </p:nvSpPr>
        <p:spPr>
          <a:xfrm>
            <a:off x="406037" y="4589773"/>
            <a:ext cx="6747601" cy="1513185"/>
          </a:xfrm>
          <a:prstGeom prst="rect">
            <a:avLst/>
          </a:prstGeom>
        </p:spPr>
        <p:txBody>
          <a:bodyPr anchor="ctr"/>
          <a:lstStyle>
            <a:lvl1pPr algn="ctr" defTabSz="1900811">
              <a:lnSpc>
                <a:spcPct val="80000"/>
              </a:lnSpc>
              <a:defRPr sz="8799" spc="-176">
                <a:latin typeface="ヒラギノ角ゴ ProN W3"/>
                <a:ea typeface="ヒラギノ角ゴ ProN W3"/>
                <a:cs typeface="ヒラギノ角ゴ ProN W3"/>
                <a:sym typeface="ヒラギノ角ゴ ProN W3"/>
              </a:defRPr>
            </a:lvl1pPr>
            <a:lvl2pPr algn="ctr" defTabSz="1900811">
              <a:lnSpc>
                <a:spcPct val="80000"/>
              </a:lnSpc>
              <a:defRPr sz="8799" spc="-176">
                <a:latin typeface="ヒラギノ角ゴ ProN W3"/>
                <a:ea typeface="ヒラギノ角ゴ ProN W3"/>
                <a:cs typeface="ヒラギノ角ゴ ProN W3"/>
                <a:sym typeface="ヒラギノ角ゴ ProN W3"/>
              </a:defRPr>
            </a:lvl2pPr>
            <a:lvl3pPr algn="ctr" defTabSz="1900811">
              <a:lnSpc>
                <a:spcPct val="80000"/>
              </a:lnSpc>
              <a:defRPr sz="8799" spc="-176">
                <a:latin typeface="ヒラギノ角ゴ ProN W3"/>
                <a:ea typeface="ヒラギノ角ゴ ProN W3"/>
                <a:cs typeface="ヒラギノ角ゴ ProN W3"/>
                <a:sym typeface="ヒラギノ角ゴ ProN W3"/>
              </a:defRPr>
            </a:lvl3pPr>
            <a:lvl4pPr algn="ctr" defTabSz="1900811">
              <a:lnSpc>
                <a:spcPct val="80000"/>
              </a:lnSpc>
              <a:defRPr sz="8799" spc="-176">
                <a:latin typeface="ヒラギノ角ゴ ProN W3"/>
                <a:ea typeface="ヒラギノ角ゴ ProN W3"/>
                <a:cs typeface="ヒラギノ角ゴ ProN W3"/>
                <a:sym typeface="ヒラギノ角ゴ ProN W3"/>
              </a:defRPr>
            </a:lvl4pPr>
            <a:lvl5pPr algn="ctr" defTabSz="1900811">
              <a:lnSpc>
                <a:spcPct val="80000"/>
              </a:lnSpc>
              <a:defRPr sz="8799" spc="-176">
                <a:latin typeface="ヒラギノ角ゴ ProN W3"/>
                <a:ea typeface="ヒラギノ角ゴ ProN W3"/>
                <a:cs typeface="ヒラギノ角ゴ ProN W3"/>
                <a:sym typeface="ヒラギノ角ゴ ProN W3"/>
              </a:defRPr>
            </a:lvl5pPr>
          </a:lstStyle>
          <a:p>
            <a:r>
              <a:t>ステートメント</a:t>
            </a:r>
          </a:p>
          <a:p>
            <a:pPr lvl="1"/>
            <a:endParaRPr/>
          </a:p>
          <a:p>
            <a:pPr lvl="2"/>
            <a:endParaRPr/>
          </a:p>
          <a:p>
            <a:pPr lvl="3"/>
            <a:endParaRPr/>
          </a:p>
          <a:p>
            <a:pPr lvl="4"/>
            <a:endParaRPr/>
          </a:p>
        </p:txBody>
      </p:sp>
      <p:sp>
        <p:nvSpPr>
          <p:cNvPr id="99"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ビッグファクト">
    <p:spTree>
      <p:nvGrpSpPr>
        <p:cNvPr id="1" name=""/>
        <p:cNvGrpSpPr/>
        <p:nvPr/>
      </p:nvGrpSpPr>
      <p:grpSpPr>
        <a:xfrm>
          <a:off x="0" y="0"/>
          <a:ext cx="0" cy="0"/>
          <a:chOff x="0" y="0"/>
          <a:chExt cx="0" cy="0"/>
        </a:xfrm>
      </p:grpSpPr>
      <p:sp>
        <p:nvSpPr>
          <p:cNvPr id="106" name="ファクト情報"/>
          <p:cNvSpPr txBox="1">
            <a:spLocks noGrp="1"/>
          </p:cNvSpPr>
          <p:nvPr>
            <p:ph type="body" sz="quarter" idx="21" hasCustomPrompt="1"/>
          </p:nvPr>
        </p:nvSpPr>
        <p:spPr>
          <a:xfrm>
            <a:off x="406038" y="6116536"/>
            <a:ext cx="6747600" cy="388328"/>
          </a:xfrm>
          <a:prstGeom prst="rect">
            <a:avLst/>
          </a:prstGeom>
        </p:spPr>
        <p:txBody>
          <a:bodyPr/>
          <a:lstStyle>
            <a:lvl1pPr algn="ctr" defTabSz="1273543">
              <a:defRPr sz="2680"/>
            </a:lvl1pPr>
          </a:lstStyle>
          <a:p>
            <a:r>
              <a:t>ファクト情報</a:t>
            </a:r>
          </a:p>
        </p:txBody>
      </p:sp>
      <p:sp>
        <p:nvSpPr>
          <p:cNvPr id="107" name="本文レベル1…"/>
          <p:cNvSpPr txBox="1">
            <a:spLocks noGrp="1"/>
          </p:cNvSpPr>
          <p:nvPr>
            <p:ph type="body" sz="half" idx="1" hasCustomPrompt="1"/>
          </p:nvPr>
        </p:nvSpPr>
        <p:spPr>
          <a:xfrm>
            <a:off x="406037" y="3104424"/>
            <a:ext cx="6747601" cy="3012113"/>
          </a:xfrm>
          <a:prstGeom prst="rect">
            <a:avLst/>
          </a:prstGeom>
        </p:spPr>
        <p:txBody>
          <a:bodyPr anchor="b"/>
          <a:lstStyle>
            <a:lvl1pPr algn="ctr" defTabSz="1900811">
              <a:lnSpc>
                <a:spcPct val="80000"/>
              </a:lnSpc>
              <a:defRPr sz="19198" spc="-192"/>
            </a:lvl1pPr>
            <a:lvl2pPr algn="ctr" defTabSz="1900811">
              <a:lnSpc>
                <a:spcPct val="80000"/>
              </a:lnSpc>
              <a:defRPr sz="19198" spc="-192"/>
            </a:lvl2pPr>
            <a:lvl3pPr algn="ctr" defTabSz="1900811">
              <a:lnSpc>
                <a:spcPct val="80000"/>
              </a:lnSpc>
              <a:defRPr sz="19198" spc="-192"/>
            </a:lvl3pPr>
            <a:lvl4pPr algn="ctr" defTabSz="1900811">
              <a:lnSpc>
                <a:spcPct val="80000"/>
              </a:lnSpc>
              <a:defRPr sz="19198" spc="-192"/>
            </a:lvl4pPr>
            <a:lvl5pPr algn="ctr" defTabSz="1900811">
              <a:lnSpc>
                <a:spcPct val="80000"/>
              </a:lnSpc>
              <a:defRPr sz="19198" spc="-192"/>
            </a:lvl5pPr>
          </a:lstStyle>
          <a:p>
            <a:r>
              <a:t>100%</a:t>
            </a:r>
          </a:p>
          <a:p>
            <a:pPr lvl="1"/>
            <a:endParaRPr/>
          </a:p>
          <a:p>
            <a:pPr lvl="2"/>
            <a:endParaRPr/>
          </a:p>
          <a:p>
            <a:pPr lvl="3"/>
            <a:endParaRPr/>
          </a:p>
          <a:p>
            <a:pPr lvl="4"/>
            <a:endParaRPr/>
          </a:p>
        </p:txBody>
      </p:sp>
      <p:sp>
        <p:nvSpPr>
          <p:cNvPr id="108"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115" name="本文レベル1…"/>
          <p:cNvSpPr txBox="1">
            <a:spLocks noGrp="1"/>
          </p:cNvSpPr>
          <p:nvPr>
            <p:ph type="body" sz="quarter" idx="1" hasCustomPrompt="1"/>
          </p:nvPr>
        </p:nvSpPr>
        <p:spPr>
          <a:xfrm>
            <a:off x="428184" y="4677865"/>
            <a:ext cx="6703307" cy="1343423"/>
          </a:xfrm>
          <a:prstGeom prst="rect">
            <a:avLst/>
          </a:prstGeom>
        </p:spPr>
        <p:txBody>
          <a:bodyPr anchor="ctr"/>
          <a:lstStyle>
            <a:lvl1pPr marL="501203" indent="-375901" defTabSz="1900811">
              <a:lnSpc>
                <a:spcPct val="90000"/>
              </a:lnSpc>
              <a:defRPr sz="6399" spc="-128">
                <a:latin typeface="ヒラギノ角ゴ ProN W3"/>
                <a:ea typeface="ヒラギノ角ゴ ProN W3"/>
                <a:cs typeface="ヒラギノ角ゴ ProN W3"/>
                <a:sym typeface="ヒラギノ角ゴ ProN W3"/>
              </a:defRPr>
            </a:lvl1pPr>
            <a:lvl2pPr marL="501203" indent="81252" defTabSz="1900811">
              <a:lnSpc>
                <a:spcPct val="90000"/>
              </a:lnSpc>
              <a:defRPr sz="6399" spc="-128">
                <a:latin typeface="ヒラギノ角ゴ ProN W3"/>
                <a:ea typeface="ヒラギノ角ゴ ProN W3"/>
                <a:cs typeface="ヒラギノ角ゴ ProN W3"/>
                <a:sym typeface="ヒラギノ角ゴ ProN W3"/>
              </a:defRPr>
            </a:lvl2pPr>
            <a:lvl3pPr marL="501203" indent="538406" defTabSz="1900811">
              <a:lnSpc>
                <a:spcPct val="90000"/>
              </a:lnSpc>
              <a:defRPr sz="6399" spc="-128">
                <a:latin typeface="ヒラギノ角ゴ ProN W3"/>
                <a:ea typeface="ヒラギノ角ゴ ProN W3"/>
                <a:cs typeface="ヒラギノ角ゴ ProN W3"/>
                <a:sym typeface="ヒラギノ角ゴ ProN W3"/>
              </a:defRPr>
            </a:lvl3pPr>
            <a:lvl4pPr marL="501203" indent="995560" defTabSz="1900811">
              <a:lnSpc>
                <a:spcPct val="90000"/>
              </a:lnSpc>
              <a:defRPr sz="6399" spc="-128">
                <a:latin typeface="ヒラギノ角ゴ ProN W3"/>
                <a:ea typeface="ヒラギノ角ゴ ProN W3"/>
                <a:cs typeface="ヒラギノ角ゴ ProN W3"/>
                <a:sym typeface="ヒラギノ角ゴ ProN W3"/>
              </a:defRPr>
            </a:lvl4pPr>
            <a:lvl5pPr marL="501203" indent="1452715" defTabSz="1900811">
              <a:lnSpc>
                <a:spcPct val="90000"/>
              </a:lnSpc>
              <a:defRPr sz="6399" spc="-128">
                <a:latin typeface="ヒラギノ角ゴ ProN W3"/>
                <a:ea typeface="ヒラギノ角ゴ ProN W3"/>
                <a:cs typeface="ヒラギノ角ゴ ProN W3"/>
                <a:sym typeface="ヒラギノ角ゴ ProN W3"/>
              </a:defRPr>
            </a:lvl5pPr>
          </a:lstStyle>
          <a:p>
            <a:r>
              <a:t>“重要な引用”</a:t>
            </a:r>
          </a:p>
          <a:p>
            <a:pPr lvl="1"/>
            <a:endParaRPr/>
          </a:p>
          <a:p>
            <a:pPr lvl="2"/>
            <a:endParaRPr/>
          </a:p>
          <a:p>
            <a:pPr lvl="3"/>
            <a:endParaRPr/>
          </a:p>
          <a:p>
            <a:pPr lvl="4"/>
            <a:endParaRPr/>
          </a:p>
        </p:txBody>
      </p:sp>
      <p:sp>
        <p:nvSpPr>
          <p:cNvPr id="116" name="属性"/>
          <p:cNvSpPr txBox="1">
            <a:spLocks noGrp="1"/>
          </p:cNvSpPr>
          <p:nvPr>
            <p:ph type="body" sz="quarter" idx="21" hasCustomPrompt="1"/>
          </p:nvPr>
        </p:nvSpPr>
        <p:spPr>
          <a:xfrm>
            <a:off x="708719" y="6241520"/>
            <a:ext cx="6422772" cy="266511"/>
          </a:xfrm>
          <a:prstGeom prst="rect">
            <a:avLst/>
          </a:prstGeom>
        </p:spPr>
        <p:txBody>
          <a:bodyPr/>
          <a:lstStyle>
            <a:lvl1pPr defTabSz="418287">
              <a:defRPr sz="1690"/>
            </a:lvl1pPr>
          </a:lstStyle>
          <a:p>
            <a:r>
              <a:t>属性</a:t>
            </a:r>
          </a:p>
        </p:txBody>
      </p:sp>
      <p:sp>
        <p:nvSpPr>
          <p:cNvPr id="117"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124" name="イメージ"/>
          <p:cNvSpPr>
            <a:spLocks noGrp="1"/>
          </p:cNvSpPr>
          <p:nvPr>
            <p:ph type="pic" sz="half" idx="21"/>
          </p:nvPr>
        </p:nvSpPr>
        <p:spPr>
          <a:xfrm>
            <a:off x="-1210729" y="2924360"/>
            <a:ext cx="6490312" cy="4840439"/>
          </a:xfrm>
          <a:prstGeom prst="rect">
            <a:avLst/>
          </a:prstGeom>
        </p:spPr>
        <p:txBody>
          <a:bodyPr lIns="91439" tIns="45719" rIns="91439" bIns="45719">
            <a:noAutofit/>
          </a:bodyPr>
          <a:lstStyle/>
          <a:p>
            <a:endParaRPr/>
          </a:p>
        </p:txBody>
      </p:sp>
      <p:sp>
        <p:nvSpPr>
          <p:cNvPr id="125" name="イメージ"/>
          <p:cNvSpPr>
            <a:spLocks noGrp="1"/>
          </p:cNvSpPr>
          <p:nvPr>
            <p:ph type="pic" sz="quarter" idx="22"/>
          </p:nvPr>
        </p:nvSpPr>
        <p:spPr>
          <a:xfrm>
            <a:off x="3835206" y="2695770"/>
            <a:ext cx="3336889" cy="2654542"/>
          </a:xfrm>
          <a:prstGeom prst="rect">
            <a:avLst/>
          </a:prstGeom>
        </p:spPr>
        <p:txBody>
          <a:bodyPr lIns="91439" tIns="45719" rIns="91439" bIns="45719">
            <a:noAutofit/>
          </a:bodyPr>
          <a:lstStyle/>
          <a:p>
            <a:endParaRPr/>
          </a:p>
        </p:txBody>
      </p:sp>
      <p:sp>
        <p:nvSpPr>
          <p:cNvPr id="126" name="イメージ"/>
          <p:cNvSpPr>
            <a:spLocks noGrp="1"/>
          </p:cNvSpPr>
          <p:nvPr>
            <p:ph type="pic" sz="half" idx="23"/>
          </p:nvPr>
        </p:nvSpPr>
        <p:spPr>
          <a:xfrm>
            <a:off x="2897629" y="4116273"/>
            <a:ext cx="4614060" cy="5340086"/>
          </a:xfrm>
          <a:prstGeom prst="rect">
            <a:avLst/>
          </a:prstGeom>
        </p:spPr>
        <p:txBody>
          <a:bodyPr lIns="91439" tIns="45719" rIns="91439" bIns="45719">
            <a:noAutofit/>
          </a:bodyPr>
          <a:lstStyle/>
          <a:p>
            <a:endParaRPr/>
          </a:p>
        </p:txBody>
      </p:sp>
      <p:sp>
        <p:nvSpPr>
          <p:cNvPr id="127"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34" name="886640052_3195x2556.jpeg"/>
          <p:cNvSpPr>
            <a:spLocks noGrp="1"/>
          </p:cNvSpPr>
          <p:nvPr>
            <p:ph type="pic" idx="21"/>
          </p:nvPr>
        </p:nvSpPr>
        <p:spPr>
          <a:xfrm>
            <a:off x="-590599" y="1917613"/>
            <a:ext cx="8386514" cy="6671590"/>
          </a:xfrm>
          <a:prstGeom prst="rect">
            <a:avLst/>
          </a:prstGeom>
        </p:spPr>
        <p:txBody>
          <a:bodyPr lIns="91439" tIns="45719" rIns="91439" bIns="45719">
            <a:noAutofit/>
          </a:bodyPr>
          <a:lstStyle/>
          <a:p>
            <a:endParaRPr/>
          </a:p>
        </p:txBody>
      </p:sp>
      <p:sp>
        <p:nvSpPr>
          <p:cNvPr id="135" name="スライド番号"/>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42"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タイトル&amp;画像">
    <p:spTree>
      <p:nvGrpSpPr>
        <p:cNvPr id="1" name=""/>
        <p:cNvGrpSpPr/>
        <p:nvPr/>
      </p:nvGrpSpPr>
      <p:grpSpPr>
        <a:xfrm>
          <a:off x="0" y="0"/>
          <a:ext cx="0" cy="0"/>
          <a:chOff x="0" y="0"/>
          <a:chExt cx="0" cy="0"/>
        </a:xfrm>
      </p:grpSpPr>
      <p:sp>
        <p:nvSpPr>
          <p:cNvPr id="21" name="イメージ"/>
          <p:cNvSpPr>
            <a:spLocks noGrp="1"/>
          </p:cNvSpPr>
          <p:nvPr>
            <p:ph type="pic" idx="21"/>
          </p:nvPr>
        </p:nvSpPr>
        <p:spPr>
          <a:xfrm>
            <a:off x="-219014" y="1997502"/>
            <a:ext cx="10367844" cy="6174728"/>
          </a:xfrm>
          <a:prstGeom prst="rect">
            <a:avLst/>
          </a:prstGeom>
        </p:spPr>
        <p:txBody>
          <a:bodyPr lIns="91439" tIns="45719" rIns="91439" bIns="45719">
            <a:noAutofit/>
          </a:bodyPr>
          <a:lstStyle/>
          <a:p>
            <a:endParaRPr/>
          </a:p>
        </p:txBody>
      </p:sp>
      <p:sp>
        <p:nvSpPr>
          <p:cNvPr id="22" name="プレゼンテーションのタイトル"/>
          <p:cNvSpPr txBox="1">
            <a:spLocks noGrp="1"/>
          </p:cNvSpPr>
          <p:nvPr>
            <p:ph type="title" hasCustomPrompt="1"/>
          </p:nvPr>
        </p:nvSpPr>
        <p:spPr>
          <a:xfrm>
            <a:off x="406037" y="5522092"/>
            <a:ext cx="6747601" cy="1908687"/>
          </a:xfrm>
          <a:prstGeom prst="rect">
            <a:avLst/>
          </a:prstGeom>
        </p:spPr>
        <p:txBody>
          <a:bodyPr/>
          <a:lstStyle/>
          <a:p>
            <a:r>
              <a:t>プレゼンテーションのタイトル</a:t>
            </a:r>
          </a:p>
        </p:txBody>
      </p:sp>
      <p:sp>
        <p:nvSpPr>
          <p:cNvPr id="23" name="本文レベル1…"/>
          <p:cNvSpPr txBox="1">
            <a:spLocks noGrp="1"/>
          </p:cNvSpPr>
          <p:nvPr>
            <p:ph type="body" sz="quarter" idx="1" hasCustomPrompt="1"/>
          </p:nvPr>
        </p:nvSpPr>
        <p:spPr>
          <a:xfrm>
            <a:off x="406037" y="7401413"/>
            <a:ext cx="6747601" cy="398715"/>
          </a:xfrm>
          <a:prstGeom prst="rect">
            <a:avLst/>
          </a:prstGeom>
        </p:spPr>
        <p:txBody>
          <a:bodyPr/>
          <a:lstStyle/>
          <a:p>
            <a:r>
              <a:t>プレゼンテーションのサブタイトル</a:t>
            </a:r>
          </a:p>
          <a:p>
            <a:pPr lvl="1"/>
            <a:endParaRPr/>
          </a:p>
          <a:p>
            <a:pPr lvl="2"/>
            <a:endParaRPr/>
          </a:p>
          <a:p>
            <a:pPr lvl="3"/>
            <a:endParaRPr/>
          </a:p>
          <a:p>
            <a:pPr lvl="4"/>
            <a:endParaRPr/>
          </a:p>
        </p:txBody>
      </p:sp>
      <p:sp>
        <p:nvSpPr>
          <p:cNvPr id="24" name="作者と日付"/>
          <p:cNvSpPr txBox="1">
            <a:spLocks noGrp="1"/>
          </p:cNvSpPr>
          <p:nvPr>
            <p:ph type="body" sz="quarter" idx="22" hasCustomPrompt="1"/>
          </p:nvPr>
        </p:nvSpPr>
        <p:spPr>
          <a:xfrm>
            <a:off x="406038" y="2857274"/>
            <a:ext cx="6747602" cy="266510"/>
          </a:xfrm>
          <a:prstGeom prst="rect">
            <a:avLst/>
          </a:prstGeom>
        </p:spPr>
        <p:txBody>
          <a:bodyPr/>
          <a:lstStyle>
            <a:lvl1pPr defTabSz="418287">
              <a:defRPr sz="1690"/>
            </a:lvl1pPr>
          </a:lstStyle>
          <a:p>
            <a:r>
              <a:t>作者と日付</a:t>
            </a:r>
          </a:p>
        </p:txBody>
      </p:sp>
      <p:sp>
        <p:nvSpPr>
          <p:cNvPr id="25" name="スライド番号"/>
          <p:cNvSpPr txBox="1">
            <a:spLocks noGrp="1"/>
          </p:cNvSpPr>
          <p:nvPr>
            <p:ph type="sldNum" sz="quarter" idx="2"/>
          </p:nvPr>
        </p:nvSpPr>
        <p:spPr>
          <a:xfrm>
            <a:off x="3642376"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amp;画像（代替）">
    <p:spTree>
      <p:nvGrpSpPr>
        <p:cNvPr id="1" name=""/>
        <p:cNvGrpSpPr/>
        <p:nvPr/>
      </p:nvGrpSpPr>
      <p:grpSpPr>
        <a:xfrm>
          <a:off x="0" y="0"/>
          <a:ext cx="0" cy="0"/>
          <a:chOff x="0" y="0"/>
          <a:chExt cx="0" cy="0"/>
        </a:xfrm>
      </p:grpSpPr>
      <p:sp>
        <p:nvSpPr>
          <p:cNvPr id="32" name="910457886_1434x1669.jpeg"/>
          <p:cNvSpPr>
            <a:spLocks noGrp="1"/>
          </p:cNvSpPr>
          <p:nvPr>
            <p:ph type="pic" sz="half" idx="21"/>
          </p:nvPr>
        </p:nvSpPr>
        <p:spPr>
          <a:xfrm>
            <a:off x="3092003" y="2813228"/>
            <a:ext cx="4385204" cy="5075218"/>
          </a:xfrm>
          <a:prstGeom prst="rect">
            <a:avLst/>
          </a:prstGeom>
        </p:spPr>
        <p:txBody>
          <a:bodyPr lIns="91439" tIns="45719" rIns="91439" bIns="45719">
            <a:noAutofit/>
          </a:bodyPr>
          <a:lstStyle/>
          <a:p>
            <a:endParaRPr/>
          </a:p>
        </p:txBody>
      </p:sp>
      <p:sp>
        <p:nvSpPr>
          <p:cNvPr id="33" name="本文レベル1…"/>
          <p:cNvSpPr txBox="1">
            <a:spLocks noGrp="1"/>
          </p:cNvSpPr>
          <p:nvPr>
            <p:ph type="body" sz="quarter" idx="1" hasCustomPrompt="1"/>
          </p:nvPr>
        </p:nvSpPr>
        <p:spPr>
          <a:xfrm>
            <a:off x="406037" y="5419317"/>
            <a:ext cx="2967764" cy="2337919"/>
          </a:xfrm>
          <a:prstGeom prst="rect">
            <a:avLst/>
          </a:prstGeom>
        </p:spPr>
        <p:txBody>
          <a:bodyPr/>
          <a:lstStyle/>
          <a:p>
            <a:r>
              <a:t>スライドのサブタイトル</a:t>
            </a:r>
          </a:p>
          <a:p>
            <a:pPr lvl="1"/>
            <a:endParaRPr/>
          </a:p>
          <a:p>
            <a:pPr lvl="2"/>
            <a:endParaRPr/>
          </a:p>
          <a:p>
            <a:pPr lvl="3"/>
            <a:endParaRPr/>
          </a:p>
          <a:p>
            <a:pPr lvl="4"/>
            <a:endParaRPr/>
          </a:p>
        </p:txBody>
      </p:sp>
      <p:sp>
        <p:nvSpPr>
          <p:cNvPr id="34" name="スライドのタイトル"/>
          <p:cNvSpPr txBox="1">
            <a:spLocks noGrp="1"/>
          </p:cNvSpPr>
          <p:nvPr>
            <p:ph type="title" hasCustomPrompt="1"/>
          </p:nvPr>
        </p:nvSpPr>
        <p:spPr>
          <a:xfrm>
            <a:off x="406037" y="2927236"/>
            <a:ext cx="2967764" cy="2536128"/>
          </a:xfrm>
          <a:prstGeom prst="rect">
            <a:avLst/>
          </a:prstGeom>
        </p:spPr>
        <p:txBody>
          <a:bodyPr/>
          <a:lstStyle>
            <a:lvl1pPr>
              <a:defRPr sz="6399" spc="-128"/>
            </a:lvl1pPr>
          </a:lstStyle>
          <a:p>
            <a:r>
              <a:t>スライドのタイトル</a:t>
            </a:r>
          </a:p>
        </p:txBody>
      </p:sp>
      <p:sp>
        <p:nvSpPr>
          <p:cNvPr id="35"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42" name="本文レベル1…"/>
          <p:cNvSpPr txBox="1">
            <a:spLocks noGrp="1"/>
          </p:cNvSpPr>
          <p:nvPr>
            <p:ph type="body" sz="half" idx="1" hasCustomPrompt="1"/>
          </p:nvPr>
        </p:nvSpPr>
        <p:spPr>
          <a:xfrm>
            <a:off x="406037" y="4237401"/>
            <a:ext cx="6747601" cy="3523728"/>
          </a:xfrm>
          <a:prstGeom prst="rect">
            <a:avLst/>
          </a:prstGeom>
        </p:spPr>
        <p:txBody>
          <a:bodyPr/>
          <a:lstStyle>
            <a:lvl1pPr marL="406359"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1pPr>
            <a:lvl2pPr marL="787321"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2pPr>
            <a:lvl3pPr marL="1168283"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3pPr>
            <a:lvl4pPr marL="1549245"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4pPr>
            <a:lvl5pPr marL="1930207"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5pPr>
          </a:lstStyle>
          <a:p>
            <a:r>
              <a:t>スライドの箇条書きテキスト</a:t>
            </a:r>
          </a:p>
          <a:p>
            <a:pPr lvl="1"/>
            <a:endParaRPr/>
          </a:p>
          <a:p>
            <a:pPr lvl="2"/>
            <a:endParaRPr/>
          </a:p>
          <a:p>
            <a:pPr lvl="3"/>
            <a:endParaRPr/>
          </a:p>
          <a:p>
            <a:pPr lvl="4"/>
            <a:endParaRPr/>
          </a:p>
        </p:txBody>
      </p:sp>
      <p:sp>
        <p:nvSpPr>
          <p:cNvPr id="43" name="スライドのサブタイトル"/>
          <p:cNvSpPr txBox="1">
            <a:spLocks noGrp="1"/>
          </p:cNvSpPr>
          <p:nvPr>
            <p:ph type="body" sz="quarter" idx="21" hasCustomPrompt="1"/>
          </p:nvPr>
        </p:nvSpPr>
        <p:spPr>
          <a:xfrm>
            <a:off x="406038" y="3343682"/>
            <a:ext cx="6747602" cy="388328"/>
          </a:xfrm>
          <a:prstGeom prst="rect">
            <a:avLst/>
          </a:prstGeom>
        </p:spPr>
        <p:txBody>
          <a:bodyPr/>
          <a:lstStyle>
            <a:lvl1pPr defTabSz="431158">
              <a:defRPr sz="2680"/>
            </a:lvl1pPr>
          </a:lstStyle>
          <a:p>
            <a:r>
              <a:t>スライドのサブタイトル</a:t>
            </a:r>
          </a:p>
        </p:txBody>
      </p:sp>
      <p:sp>
        <p:nvSpPr>
          <p:cNvPr id="44" name="スライドのタイトル"/>
          <p:cNvSpPr txBox="1">
            <a:spLocks noGrp="1"/>
          </p:cNvSpPr>
          <p:nvPr>
            <p:ph type="title" hasCustomPrompt="1"/>
          </p:nvPr>
        </p:nvSpPr>
        <p:spPr>
          <a:xfrm>
            <a:off x="406037" y="2781416"/>
            <a:ext cx="6747601" cy="587289"/>
          </a:xfrm>
          <a:prstGeom prst="rect">
            <a:avLst/>
          </a:prstGeom>
        </p:spPr>
        <p:txBody>
          <a:bodyPr anchor="t"/>
          <a:lstStyle>
            <a:lvl1pPr>
              <a:defRPr sz="6399" spc="-128"/>
            </a:lvl1pPr>
          </a:lstStyle>
          <a:p>
            <a:r>
              <a:t>スライドのタイトル</a:t>
            </a:r>
          </a:p>
        </p:txBody>
      </p:sp>
      <p:sp>
        <p:nvSpPr>
          <p:cNvPr id="45"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52" name="本文レベル1…"/>
          <p:cNvSpPr txBox="1">
            <a:spLocks noGrp="1"/>
          </p:cNvSpPr>
          <p:nvPr>
            <p:ph type="body" sz="half" idx="1" hasCustomPrompt="1"/>
          </p:nvPr>
        </p:nvSpPr>
        <p:spPr>
          <a:xfrm>
            <a:off x="406037" y="4237401"/>
            <a:ext cx="6747601" cy="3523728"/>
          </a:xfrm>
          <a:prstGeom prst="rect">
            <a:avLst/>
          </a:prstGeom>
        </p:spPr>
        <p:txBody>
          <a:bodyPr numCol="2" spcCol="340722"/>
          <a:lstStyle>
            <a:lvl1pPr marL="406359"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1pPr>
            <a:lvl2pPr marL="787321"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2pPr>
            <a:lvl3pPr marL="1168283"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3pPr>
            <a:lvl4pPr marL="1549245"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4pPr>
            <a:lvl5pPr marL="1930207"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5pPr>
          </a:lstStyle>
          <a:p>
            <a:r>
              <a:t>スライドの箇条書きテキスト</a:t>
            </a:r>
          </a:p>
          <a:p>
            <a:pPr lvl="1"/>
            <a:endParaRPr/>
          </a:p>
          <a:p>
            <a:pPr lvl="2"/>
            <a:endParaRPr/>
          </a:p>
          <a:p>
            <a:pPr lvl="3"/>
            <a:endParaRPr/>
          </a:p>
          <a:p>
            <a:pPr lvl="4"/>
            <a:endParaRPr/>
          </a:p>
        </p:txBody>
      </p:sp>
      <p:sp>
        <p:nvSpPr>
          <p:cNvPr id="53"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0" name="660384004_1290x1720.jpeg"/>
          <p:cNvSpPr>
            <a:spLocks noGrp="1"/>
          </p:cNvSpPr>
          <p:nvPr>
            <p:ph type="pic" sz="half" idx="21"/>
          </p:nvPr>
        </p:nvSpPr>
        <p:spPr>
          <a:xfrm>
            <a:off x="3587893" y="2871956"/>
            <a:ext cx="3748462" cy="4969924"/>
          </a:xfrm>
          <a:prstGeom prst="rect">
            <a:avLst/>
          </a:prstGeom>
        </p:spPr>
        <p:txBody>
          <a:bodyPr lIns="91439" tIns="45719" rIns="91439" bIns="45719">
            <a:noAutofit/>
          </a:bodyPr>
          <a:lstStyle/>
          <a:p>
            <a:endParaRPr/>
          </a:p>
        </p:txBody>
      </p:sp>
      <p:sp>
        <p:nvSpPr>
          <p:cNvPr id="61" name="スライドのタイトル"/>
          <p:cNvSpPr txBox="1">
            <a:spLocks noGrp="1"/>
          </p:cNvSpPr>
          <p:nvPr>
            <p:ph type="title" hasCustomPrompt="1"/>
          </p:nvPr>
        </p:nvSpPr>
        <p:spPr>
          <a:xfrm>
            <a:off x="406037" y="2783863"/>
            <a:ext cx="2967764" cy="587289"/>
          </a:xfrm>
          <a:prstGeom prst="rect">
            <a:avLst/>
          </a:prstGeom>
        </p:spPr>
        <p:txBody>
          <a:bodyPr anchor="t"/>
          <a:lstStyle>
            <a:lvl1pPr>
              <a:defRPr sz="6399" spc="-128"/>
            </a:lvl1pPr>
          </a:lstStyle>
          <a:p>
            <a:r>
              <a:t>スライドのタイトル</a:t>
            </a:r>
          </a:p>
        </p:txBody>
      </p:sp>
      <p:sp>
        <p:nvSpPr>
          <p:cNvPr id="62" name="スライドのサブタイトル"/>
          <p:cNvSpPr txBox="1">
            <a:spLocks noGrp="1"/>
          </p:cNvSpPr>
          <p:nvPr>
            <p:ph type="body" sz="quarter" idx="22" hasCustomPrompt="1"/>
          </p:nvPr>
        </p:nvSpPr>
        <p:spPr>
          <a:xfrm>
            <a:off x="406037" y="3343682"/>
            <a:ext cx="2967764" cy="388328"/>
          </a:xfrm>
          <a:prstGeom prst="rect">
            <a:avLst/>
          </a:prstGeom>
        </p:spPr>
        <p:txBody>
          <a:bodyPr/>
          <a:lstStyle>
            <a:lvl1pPr defTabSz="334630">
              <a:defRPr sz="2080"/>
            </a:lvl1pPr>
          </a:lstStyle>
          <a:p>
            <a:r>
              <a:t>スライドのサブタイトル</a:t>
            </a:r>
          </a:p>
        </p:txBody>
      </p:sp>
      <p:sp>
        <p:nvSpPr>
          <p:cNvPr id="63" name="本文レベル1…"/>
          <p:cNvSpPr txBox="1">
            <a:spLocks noGrp="1"/>
          </p:cNvSpPr>
          <p:nvPr>
            <p:ph type="body" sz="quarter" idx="1" hasCustomPrompt="1"/>
          </p:nvPr>
        </p:nvSpPr>
        <p:spPr>
          <a:xfrm>
            <a:off x="406037" y="4538615"/>
            <a:ext cx="2967764" cy="3233067"/>
          </a:xfrm>
          <a:prstGeom prst="rect">
            <a:avLst/>
          </a:prstGeom>
        </p:spPr>
        <p:txBody>
          <a:bodyPr/>
          <a:lstStyle>
            <a:lvl1pPr marL="406359"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1pPr>
            <a:lvl2pPr marL="787321"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2pPr>
            <a:lvl3pPr marL="1168283"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3pPr>
            <a:lvl4pPr marL="1549245"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4pPr>
            <a:lvl5pPr marL="1930207" indent="-406359" defTabSz="1900811">
              <a:lnSpc>
                <a:spcPct val="90000"/>
              </a:lnSpc>
              <a:spcBef>
                <a:spcPts val="3500"/>
              </a:spcBef>
              <a:buSzPct val="123000"/>
              <a:buChar char="•"/>
              <a:defRPr sz="3200">
                <a:latin typeface="ヒラギノ角ゴ ProN W3"/>
                <a:ea typeface="ヒラギノ角ゴ ProN W3"/>
                <a:cs typeface="ヒラギノ角ゴ ProN W3"/>
                <a:sym typeface="ヒラギノ角ゴ ProN W3"/>
              </a:defRPr>
            </a:lvl5pPr>
          </a:lstStyle>
          <a:p>
            <a:r>
              <a:t>スライドの箇条書きテキスト</a:t>
            </a:r>
          </a:p>
          <a:p>
            <a:pPr lvl="1"/>
            <a:endParaRPr/>
          </a:p>
          <a:p>
            <a:pPr lvl="2"/>
            <a:endParaRPr/>
          </a:p>
          <a:p>
            <a:pPr lvl="3"/>
            <a:endParaRPr/>
          </a:p>
          <a:p>
            <a:pPr lvl="4"/>
            <a:endParaRPr/>
          </a:p>
        </p:txBody>
      </p:sp>
      <p:sp>
        <p:nvSpPr>
          <p:cNvPr id="64"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セクション">
    <p:spTree>
      <p:nvGrpSpPr>
        <p:cNvPr id="1" name=""/>
        <p:cNvGrpSpPr/>
        <p:nvPr/>
      </p:nvGrpSpPr>
      <p:grpSpPr>
        <a:xfrm>
          <a:off x="0" y="0"/>
          <a:ext cx="0" cy="0"/>
          <a:chOff x="0" y="0"/>
          <a:chExt cx="0" cy="0"/>
        </a:xfrm>
      </p:grpSpPr>
      <p:sp>
        <p:nvSpPr>
          <p:cNvPr id="71" name="セクションタイトル"/>
          <p:cNvSpPr txBox="1">
            <a:spLocks noGrp="1"/>
          </p:cNvSpPr>
          <p:nvPr>
            <p:ph type="title" hasCustomPrompt="1"/>
          </p:nvPr>
        </p:nvSpPr>
        <p:spPr>
          <a:xfrm>
            <a:off x="406037" y="4391563"/>
            <a:ext cx="6747601" cy="1908687"/>
          </a:xfrm>
          <a:prstGeom prst="rect">
            <a:avLst/>
          </a:prstGeom>
        </p:spPr>
        <p:txBody>
          <a:bodyPr anchor="ctr"/>
          <a:lstStyle>
            <a:lvl1pPr>
              <a:defRPr>
                <a:latin typeface="ヒラギノ角ゴ ProN W3"/>
                <a:ea typeface="ヒラギノ角ゴ ProN W3"/>
                <a:cs typeface="ヒラギノ角ゴ ProN W3"/>
                <a:sym typeface="ヒラギノ角ゴ ProN W3"/>
              </a:defRPr>
            </a:lvl1pPr>
          </a:lstStyle>
          <a:p>
            <a:r>
              <a:t>セクションタイトル</a:t>
            </a:r>
          </a:p>
        </p:txBody>
      </p:sp>
      <p:sp>
        <p:nvSpPr>
          <p:cNvPr id="72"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79" name="スライドのタイトル"/>
          <p:cNvSpPr txBox="1">
            <a:spLocks noGrp="1"/>
          </p:cNvSpPr>
          <p:nvPr>
            <p:ph type="title" hasCustomPrompt="1"/>
          </p:nvPr>
        </p:nvSpPr>
        <p:spPr>
          <a:xfrm>
            <a:off x="406037" y="2781416"/>
            <a:ext cx="6747601" cy="587289"/>
          </a:xfrm>
          <a:prstGeom prst="rect">
            <a:avLst/>
          </a:prstGeom>
        </p:spPr>
        <p:txBody>
          <a:bodyPr anchor="t"/>
          <a:lstStyle>
            <a:lvl1pPr>
              <a:defRPr sz="6399" spc="-128"/>
            </a:lvl1pPr>
          </a:lstStyle>
          <a:p>
            <a:r>
              <a:t>スライドのタイトル</a:t>
            </a:r>
          </a:p>
        </p:txBody>
      </p:sp>
      <p:sp>
        <p:nvSpPr>
          <p:cNvPr id="80" name="スライドのサブタイトル"/>
          <p:cNvSpPr txBox="1">
            <a:spLocks noGrp="1"/>
          </p:cNvSpPr>
          <p:nvPr>
            <p:ph type="body" sz="quarter" idx="21" hasCustomPrompt="1"/>
          </p:nvPr>
        </p:nvSpPr>
        <p:spPr>
          <a:xfrm>
            <a:off x="406038" y="3343682"/>
            <a:ext cx="6747602" cy="388328"/>
          </a:xfrm>
          <a:prstGeom prst="rect">
            <a:avLst/>
          </a:prstGeom>
        </p:spPr>
        <p:txBody>
          <a:bodyPr/>
          <a:lstStyle>
            <a:lvl1pPr defTabSz="431158">
              <a:defRPr sz="2680"/>
            </a:lvl1pPr>
          </a:lstStyle>
          <a:p>
            <a:r>
              <a:t>スライドのサブタイトル</a:t>
            </a:r>
          </a:p>
        </p:txBody>
      </p:sp>
      <p:sp>
        <p:nvSpPr>
          <p:cNvPr id="81"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議題">
    <p:spTree>
      <p:nvGrpSpPr>
        <p:cNvPr id="1" name=""/>
        <p:cNvGrpSpPr/>
        <p:nvPr/>
      </p:nvGrpSpPr>
      <p:grpSpPr>
        <a:xfrm>
          <a:off x="0" y="0"/>
          <a:ext cx="0" cy="0"/>
          <a:chOff x="0" y="0"/>
          <a:chExt cx="0" cy="0"/>
        </a:xfrm>
      </p:grpSpPr>
      <p:sp>
        <p:nvSpPr>
          <p:cNvPr id="88" name="議題のタイトル"/>
          <p:cNvSpPr txBox="1">
            <a:spLocks noGrp="1"/>
          </p:cNvSpPr>
          <p:nvPr>
            <p:ph type="title" hasCustomPrompt="1"/>
          </p:nvPr>
        </p:nvSpPr>
        <p:spPr>
          <a:xfrm>
            <a:off x="406037" y="2783863"/>
            <a:ext cx="6747601" cy="587289"/>
          </a:xfrm>
          <a:prstGeom prst="rect">
            <a:avLst/>
          </a:prstGeom>
        </p:spPr>
        <p:txBody>
          <a:bodyPr anchor="t"/>
          <a:lstStyle>
            <a:lvl1pPr>
              <a:defRPr sz="6399" spc="-128"/>
            </a:lvl1pPr>
          </a:lstStyle>
          <a:p>
            <a:r>
              <a:t>議題のタイトル</a:t>
            </a:r>
          </a:p>
        </p:txBody>
      </p:sp>
      <p:sp>
        <p:nvSpPr>
          <p:cNvPr id="89" name="議題のサブタイトル"/>
          <p:cNvSpPr txBox="1">
            <a:spLocks noGrp="1"/>
          </p:cNvSpPr>
          <p:nvPr>
            <p:ph type="body" sz="quarter" idx="21" hasCustomPrompt="1"/>
          </p:nvPr>
        </p:nvSpPr>
        <p:spPr>
          <a:xfrm>
            <a:off x="406038" y="3341786"/>
            <a:ext cx="6747602" cy="388328"/>
          </a:xfrm>
          <a:prstGeom prst="rect">
            <a:avLst/>
          </a:prstGeom>
        </p:spPr>
        <p:txBody>
          <a:bodyPr/>
          <a:lstStyle>
            <a:lvl1pPr defTabSz="431158">
              <a:defRPr sz="2680"/>
            </a:lvl1pPr>
          </a:lstStyle>
          <a:p>
            <a:r>
              <a:t>議題のサブタイトル</a:t>
            </a:r>
          </a:p>
        </p:txBody>
      </p:sp>
      <p:sp>
        <p:nvSpPr>
          <p:cNvPr id="90" name="本文レベル1…"/>
          <p:cNvSpPr txBox="1">
            <a:spLocks noGrp="1"/>
          </p:cNvSpPr>
          <p:nvPr>
            <p:ph type="body" sz="half" idx="1" hasCustomPrompt="1"/>
          </p:nvPr>
        </p:nvSpPr>
        <p:spPr>
          <a:xfrm>
            <a:off x="406037" y="4237401"/>
            <a:ext cx="6747601" cy="3523728"/>
          </a:xfrm>
          <a:prstGeom prst="rect">
            <a:avLst/>
          </a:prstGeom>
        </p:spPr>
        <p:txBody>
          <a:bodyPr/>
          <a:lstStyle>
            <a:lvl1pPr defTabSz="1900811">
              <a:lnSpc>
                <a:spcPct val="90000"/>
              </a:lnSpc>
              <a:spcBef>
                <a:spcPts val="1400"/>
              </a:spcBef>
              <a:defRPr spc="-39">
                <a:latin typeface="ヒラギノ角ゴ ProN W3"/>
                <a:ea typeface="ヒラギノ角ゴ ProN W3"/>
                <a:cs typeface="ヒラギノ角ゴ ProN W3"/>
                <a:sym typeface="ヒラギノ角ゴ ProN W3"/>
              </a:defRPr>
            </a:lvl1pPr>
            <a:lvl2pPr defTabSz="1900811">
              <a:lnSpc>
                <a:spcPct val="90000"/>
              </a:lnSpc>
              <a:spcBef>
                <a:spcPts val="1400"/>
              </a:spcBef>
              <a:defRPr spc="-39">
                <a:latin typeface="ヒラギノ角ゴ ProN W3"/>
                <a:ea typeface="ヒラギノ角ゴ ProN W3"/>
                <a:cs typeface="ヒラギノ角ゴ ProN W3"/>
                <a:sym typeface="ヒラギノ角ゴ ProN W3"/>
              </a:defRPr>
            </a:lvl2pPr>
            <a:lvl3pPr defTabSz="1900811">
              <a:lnSpc>
                <a:spcPct val="90000"/>
              </a:lnSpc>
              <a:spcBef>
                <a:spcPts val="1400"/>
              </a:spcBef>
              <a:defRPr spc="-39">
                <a:latin typeface="ヒラギノ角ゴ ProN W3"/>
                <a:ea typeface="ヒラギノ角ゴ ProN W3"/>
                <a:cs typeface="ヒラギノ角ゴ ProN W3"/>
                <a:sym typeface="ヒラギノ角ゴ ProN W3"/>
              </a:defRPr>
            </a:lvl3pPr>
            <a:lvl4pPr defTabSz="1900811">
              <a:lnSpc>
                <a:spcPct val="90000"/>
              </a:lnSpc>
              <a:spcBef>
                <a:spcPts val="1400"/>
              </a:spcBef>
              <a:defRPr spc="-39">
                <a:latin typeface="ヒラギノ角ゴ ProN W3"/>
                <a:ea typeface="ヒラギノ角ゴ ProN W3"/>
                <a:cs typeface="ヒラギノ角ゴ ProN W3"/>
                <a:sym typeface="ヒラギノ角ゴ ProN W3"/>
              </a:defRPr>
            </a:lvl4pPr>
            <a:lvl5pPr defTabSz="1900811">
              <a:lnSpc>
                <a:spcPct val="90000"/>
              </a:lnSpc>
              <a:spcBef>
                <a:spcPts val="1400"/>
              </a:spcBef>
              <a:defRPr spc="-39">
                <a:latin typeface="ヒラギノ角ゴ ProN W3"/>
                <a:ea typeface="ヒラギノ角ゴ ProN W3"/>
                <a:cs typeface="ヒラギノ角ゴ ProN W3"/>
                <a:sym typeface="ヒラギノ角ゴ ProN W3"/>
              </a:defRPr>
            </a:lvl5pPr>
          </a:lstStyle>
          <a:p>
            <a:r>
              <a:t>議題のトピック</a:t>
            </a:r>
          </a:p>
          <a:p>
            <a:pPr lvl="1"/>
            <a:endParaRPr/>
          </a:p>
          <a:p>
            <a:pPr lvl="2"/>
            <a:endParaRPr/>
          </a:p>
          <a:p>
            <a:pPr lvl="3"/>
            <a:endParaRPr/>
          </a:p>
          <a:p>
            <a:pPr lvl="4"/>
            <a:endParaRPr/>
          </a:p>
        </p:txBody>
      </p:sp>
      <p:sp>
        <p:nvSpPr>
          <p:cNvPr id="91" name="スライド番号"/>
          <p:cNvSpPr txBox="1">
            <a:spLocks noGrp="1"/>
          </p:cNvSpPr>
          <p:nvPr>
            <p:ph type="sldNum" sz="quarter" idx="2"/>
          </p:nvPr>
        </p:nvSpPr>
        <p:spPr>
          <a:xfrm>
            <a:off x="3642415" y="7747982"/>
            <a:ext cx="270906" cy="274753"/>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プレゼンテーションのタイトル"/>
          <p:cNvSpPr txBox="1">
            <a:spLocks noGrp="1"/>
          </p:cNvSpPr>
          <p:nvPr>
            <p:ph type="title" hasCustomPrompt="1"/>
          </p:nvPr>
        </p:nvSpPr>
        <p:spPr>
          <a:xfrm>
            <a:off x="406037" y="3598725"/>
            <a:ext cx="6748331" cy="1908687"/>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9368" tIns="29368" rIns="29368" bIns="29368" anchor="b">
            <a:normAutofit/>
          </a:bodyPr>
          <a:lstStyle/>
          <a:p>
            <a:r>
              <a:t>プレゼンテーションのタイトル</a:t>
            </a:r>
          </a:p>
        </p:txBody>
      </p:sp>
      <p:sp>
        <p:nvSpPr>
          <p:cNvPr id="3" name="本文レベル1…"/>
          <p:cNvSpPr txBox="1">
            <a:spLocks noGrp="1"/>
          </p:cNvSpPr>
          <p:nvPr>
            <p:ph type="body" idx="1" hasCustomPrompt="1"/>
          </p:nvPr>
        </p:nvSpPr>
        <p:spPr>
          <a:xfrm>
            <a:off x="406037" y="5478046"/>
            <a:ext cx="6747601" cy="84185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9368" tIns="29368" rIns="29368" bIns="29368">
            <a:normAutofit/>
          </a:bodyPr>
          <a:lstStyle/>
          <a:p>
            <a:r>
              <a:t>プレゼンテーションのサブタイトル</a:t>
            </a:r>
          </a:p>
          <a:p>
            <a:pPr lvl="1"/>
            <a:endParaRPr/>
          </a:p>
          <a:p>
            <a:pPr lvl="2"/>
            <a:endParaRPr/>
          </a:p>
          <a:p>
            <a:pPr lvl="3"/>
            <a:endParaRPr/>
          </a:p>
          <a:p>
            <a:pPr lvl="4"/>
            <a:endParaRPr/>
          </a:p>
        </p:txBody>
      </p:sp>
      <p:sp>
        <p:nvSpPr>
          <p:cNvPr id="4" name="スライド番号"/>
          <p:cNvSpPr txBox="1">
            <a:spLocks noGrp="1"/>
          </p:cNvSpPr>
          <p:nvPr>
            <p:ph type="sldNum" sz="quarter" idx="2"/>
          </p:nvPr>
        </p:nvSpPr>
        <p:spPr>
          <a:xfrm>
            <a:off x="3644384" y="7747982"/>
            <a:ext cx="270906" cy="274753"/>
          </a:xfrm>
          <a:prstGeom prst="rect">
            <a:avLst/>
          </a:prstGeom>
          <a:ln w="3175">
            <a:miter lim="400000"/>
          </a:ln>
        </p:spPr>
        <p:txBody>
          <a:bodyPr wrap="none" lIns="29368" tIns="29368" rIns="29368" bIns="29368" anchor="b">
            <a:spAutoFit/>
          </a:bodyPr>
          <a:lstStyle>
            <a:lvl1pPr defTabSz="640426">
              <a:defRPr sz="14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1pPr>
      <a:lvl2pPr marL="0" marR="0" indent="457154"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2pPr>
      <a:lvl3pPr marL="0" marR="0" indent="914309"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3pPr>
      <a:lvl4pPr marL="0" marR="0" indent="1371463"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4pPr>
      <a:lvl5pPr marL="0" marR="0" indent="1828617"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5pPr>
      <a:lvl6pPr marL="0" marR="0" indent="2285771"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6pPr>
      <a:lvl7pPr marL="0" marR="0" indent="2742926"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7pPr>
      <a:lvl8pPr marL="0" marR="0" indent="3200080"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8pPr>
      <a:lvl9pPr marL="0" marR="0" indent="3657234" algn="l" defTabSz="1900811" rtl="0" latinLnBrk="0">
        <a:lnSpc>
          <a:spcPct val="80000"/>
        </a:lnSpc>
        <a:spcBef>
          <a:spcPts val="0"/>
        </a:spcBef>
        <a:spcAft>
          <a:spcPts val="0"/>
        </a:spcAft>
        <a:buClrTx/>
        <a:buSzTx/>
        <a:buFontTx/>
        <a:buNone/>
        <a:tabLst/>
        <a:defRPr sz="8799" b="0" i="0" u="none" strike="noStrike" cap="none" spc="-176" baseline="0">
          <a:solidFill>
            <a:srgbClr val="000000"/>
          </a:solidFill>
          <a:uFillTx/>
          <a:latin typeface="+mn-lt"/>
          <a:ea typeface="+mn-ea"/>
          <a:cs typeface="+mn-cs"/>
          <a:sym typeface="ヒラギノ角ゴ ProN W6"/>
        </a:defRPr>
      </a:lvl9pPr>
    </p:titleStyle>
    <p:bodyStyle>
      <a:lvl1pPr marL="0" marR="0" indent="0"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1pPr>
      <a:lvl2pPr marL="0" marR="0" indent="457154"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2pPr>
      <a:lvl3pPr marL="0" marR="0" indent="914309"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3pPr>
      <a:lvl4pPr marL="0" marR="0" indent="1371463"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4pPr>
      <a:lvl5pPr marL="0" marR="0" indent="1828617"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5pPr>
      <a:lvl6pPr marL="0" marR="0" indent="2285771"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6pPr>
      <a:lvl7pPr marL="0" marR="0" indent="2742926"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7pPr>
      <a:lvl8pPr marL="0" marR="0" indent="3200080"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8pPr>
      <a:lvl9pPr marL="0" marR="0" indent="3657234" algn="l" defTabSz="643520" rtl="0" latinLnBrk="0">
        <a:lnSpc>
          <a:spcPct val="100000"/>
        </a:lnSpc>
        <a:spcBef>
          <a:spcPts val="0"/>
        </a:spcBef>
        <a:spcAft>
          <a:spcPts val="0"/>
        </a:spcAft>
        <a:buClrTx/>
        <a:buSzTx/>
        <a:buFontTx/>
        <a:buNone/>
        <a:tabLst/>
        <a:defRPr sz="4000" b="0" i="0" u="none" strike="noStrike" cap="none" spc="0" baseline="0">
          <a:solidFill>
            <a:srgbClr val="000000"/>
          </a:solidFill>
          <a:uFillTx/>
          <a:latin typeface="+mn-lt"/>
          <a:ea typeface="+mn-ea"/>
          <a:cs typeface="+mn-cs"/>
          <a:sym typeface="ヒラギノ角ゴ ProN W6"/>
        </a:defRPr>
      </a:lvl9pPr>
    </p:bodyStyle>
    <p:otherStyle>
      <a:lvl1pPr marL="0" marR="0" indent="0"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1pPr>
      <a:lvl2pPr marL="0" marR="0" indent="457154"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2pPr>
      <a:lvl3pPr marL="0" marR="0" indent="914309"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3pPr>
      <a:lvl4pPr marL="0" marR="0" indent="1371463"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4pPr>
      <a:lvl5pPr marL="0" marR="0" indent="1828617"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5pPr>
      <a:lvl6pPr marL="0" marR="0" indent="2285771"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6pPr>
      <a:lvl7pPr marL="0" marR="0" indent="2742926"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7pPr>
      <a:lvl8pPr marL="0" marR="0" indent="3200080"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8pPr>
      <a:lvl9pPr marL="0" marR="0" indent="3657234" algn="ctr" defTabSz="64042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ヒラギノ角ゴ ProN W3"/>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 03-5604-9545（月〜金 9:00〜17:00）">
            <a:extLst>
              <a:ext uri="{FF2B5EF4-FFF2-40B4-BE49-F238E27FC236}">
                <a16:creationId xmlns:a16="http://schemas.microsoft.com/office/drawing/2014/main" id="{1EF1D444-6BDD-E20E-2FFE-437256A1E082}"/>
              </a:ext>
            </a:extLst>
          </p:cNvPr>
          <p:cNvSpPr txBox="1"/>
          <p:nvPr/>
        </p:nvSpPr>
        <p:spPr>
          <a:xfrm rot="2410">
            <a:off x="1049520" y="10008982"/>
            <a:ext cx="4948586" cy="61329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9364" tIns="29364" rIns="29364" bIns="29364" anchor="ctr">
            <a:spAutoFit/>
          </a:bodyPr>
          <a:lstStyle/>
          <a:p>
            <a:pPr>
              <a:defRPr>
                <a:solidFill>
                  <a:srgbClr val="000000"/>
                </a:solidFill>
                <a:latin typeface="+mn-lt"/>
                <a:ea typeface="+mn-ea"/>
                <a:cs typeface="+mn-cs"/>
                <a:sym typeface="ヒラギノ角ゴ ProN W6"/>
              </a:defRPr>
            </a:pPr>
            <a:r>
              <a:rPr lang="en-US" sz="3600" dirty="0"/>
              <a:t> </a:t>
            </a:r>
            <a:r>
              <a:rPr sz="3200" dirty="0">
                <a:solidFill>
                  <a:schemeClr val="accent4">
                    <a:hueOff val="-858837"/>
                    <a:lumOff val="-9791"/>
                  </a:schemeClr>
                </a:solidFill>
              </a:rPr>
              <a:t>03-5604-9545</a:t>
            </a:r>
            <a:r>
              <a:rPr sz="1200" dirty="0"/>
              <a:t>（</a:t>
            </a:r>
            <a:r>
              <a:rPr lang="ja-JP" altLang="en-US" sz="1400" dirty="0">
                <a:solidFill>
                  <a:srgbClr val="818181"/>
                </a:solidFill>
                <a:latin typeface="Noto Sans Japanese"/>
              </a:rPr>
              <a:t>２４時間３６５日対応</a:t>
            </a:r>
            <a:r>
              <a:rPr sz="1200" dirty="0"/>
              <a:t>）</a:t>
            </a:r>
          </a:p>
        </p:txBody>
      </p:sp>
      <p:sp>
        <p:nvSpPr>
          <p:cNvPr id="15" name="☎ 03-5604-9545（月〜金 9:00〜17:00）">
            <a:extLst>
              <a:ext uri="{FF2B5EF4-FFF2-40B4-BE49-F238E27FC236}">
                <a16:creationId xmlns:a16="http://schemas.microsoft.com/office/drawing/2014/main" id="{6F957748-F2E0-D798-C48E-1817F71BC510}"/>
              </a:ext>
            </a:extLst>
          </p:cNvPr>
          <p:cNvSpPr txBox="1"/>
          <p:nvPr/>
        </p:nvSpPr>
        <p:spPr>
          <a:xfrm rot="2410">
            <a:off x="592715" y="9772259"/>
            <a:ext cx="5459490" cy="274745"/>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9364" tIns="29364" rIns="29364" bIns="29364" anchor="ctr">
            <a:spAutoFit/>
          </a:bodyPr>
          <a:lstStyle/>
          <a:p>
            <a:pPr algn="l">
              <a:defRPr>
                <a:solidFill>
                  <a:srgbClr val="000000"/>
                </a:solidFill>
                <a:latin typeface="+mn-lt"/>
                <a:ea typeface="+mn-ea"/>
                <a:cs typeface="+mn-cs"/>
                <a:sym typeface="ヒラギノ角ゴ ProN W6"/>
              </a:defRPr>
            </a:pPr>
            <a:r>
              <a:rPr lang="ja-JP" altLang="en-US" sz="1400" dirty="0"/>
              <a:t>荒川区東日暮里</a:t>
            </a:r>
            <a:r>
              <a:rPr lang="en-US" altLang="ja-JP" sz="1400" dirty="0"/>
              <a:t>5-50-5</a:t>
            </a:r>
            <a:r>
              <a:rPr lang="ja-JP" altLang="en-US" sz="1400" dirty="0"/>
              <a:t>アートホテル日暮里ラングウッド地下１階</a:t>
            </a:r>
            <a:endParaRPr sz="1400" dirty="0"/>
          </a:p>
        </p:txBody>
      </p:sp>
      <p:sp>
        <p:nvSpPr>
          <p:cNvPr id="19" name="テキスト ボックス 18">
            <a:extLst>
              <a:ext uri="{FF2B5EF4-FFF2-40B4-BE49-F238E27FC236}">
                <a16:creationId xmlns:a16="http://schemas.microsoft.com/office/drawing/2014/main" id="{CB4DC655-64AC-D01D-4A3D-F9481A36DCD9}"/>
              </a:ext>
            </a:extLst>
          </p:cNvPr>
          <p:cNvSpPr txBox="1"/>
          <p:nvPr/>
        </p:nvSpPr>
        <p:spPr>
          <a:xfrm>
            <a:off x="1230521" y="4812166"/>
            <a:ext cx="6038351" cy="45318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b">
            <a:spAutoFit/>
          </a:bodyPr>
          <a:lstStyle/>
          <a:p>
            <a:pPr marL="0" marR="0" indent="0" algn="l" defTabSz="1901001" rtl="0" fontAlgn="auto" latinLnBrk="0" hangingPunct="0">
              <a:lnSpc>
                <a:spcPct val="100000"/>
              </a:lnSpc>
              <a:spcBef>
                <a:spcPts val="0"/>
              </a:spcBef>
              <a:spcAft>
                <a:spcPts val="0"/>
              </a:spcAft>
              <a:buClrTx/>
              <a:buSzTx/>
              <a:buFontTx/>
              <a:buNone/>
              <a:tabLst/>
            </a:pPr>
            <a:r>
              <a:rPr kumimoji="0" lang="ja-JP" altLang="en-US" sz="2000"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rPr>
              <a:t>暑い夏を乗り切る！お口の夏バテ対策</a:t>
            </a:r>
            <a:endParaRPr kumimoji="0" lang="en-US" altLang="ja-JP" sz="2000"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endParaRPr>
          </a:p>
        </p:txBody>
      </p:sp>
      <p:sp>
        <p:nvSpPr>
          <p:cNvPr id="8" name="テキスト ボックス 7">
            <a:extLst>
              <a:ext uri="{FF2B5EF4-FFF2-40B4-BE49-F238E27FC236}">
                <a16:creationId xmlns:a16="http://schemas.microsoft.com/office/drawing/2014/main" id="{6664AED3-F9D8-D57C-3150-DDDC7AB25CB2}"/>
              </a:ext>
            </a:extLst>
          </p:cNvPr>
          <p:cNvSpPr txBox="1"/>
          <p:nvPr/>
        </p:nvSpPr>
        <p:spPr>
          <a:xfrm>
            <a:off x="2667965" y="980408"/>
            <a:ext cx="1582162" cy="33630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9368" tIns="29368" rIns="29368" bIns="29368" numCol="1" spcCol="38100" rtlCol="0" anchor="ctr">
            <a:spAutoFit/>
          </a:bodyPr>
          <a:lstStyle/>
          <a:p>
            <a:pPr marL="0" marR="0" indent="0" algn="ctr" defTabSz="1901001" rtl="0" fontAlgn="auto" latinLnBrk="0" hangingPunct="0">
              <a:lnSpc>
                <a:spcPct val="100000"/>
              </a:lnSpc>
              <a:spcBef>
                <a:spcPts val="0"/>
              </a:spcBef>
              <a:spcAft>
                <a:spcPts val="0"/>
              </a:spcAft>
              <a:buClrTx/>
              <a:buSzTx/>
              <a:buFontTx/>
              <a:buNone/>
              <a:tabLst/>
            </a:pPr>
            <a:r>
              <a:rPr lang="en-US" altLang="ja-JP" sz="1800" b="1" dirty="0">
                <a:solidFill>
                  <a:srgbClr val="00B5D4"/>
                </a:solidFill>
              </a:rPr>
              <a:t>ouchi-egao.com</a:t>
            </a:r>
            <a:endParaRPr kumimoji="0" lang="ja-JP" altLang="en-US" sz="1100" b="1" i="0" u="none" strike="noStrike" cap="none" spc="0" normalizeH="0" baseline="0" dirty="0">
              <a:ln>
                <a:noFill/>
              </a:ln>
              <a:solidFill>
                <a:srgbClr val="00B5D4"/>
              </a:solidFill>
              <a:effectLst/>
              <a:uFillTx/>
              <a:latin typeface="ヒラギノ角ゴ ProN W3"/>
              <a:ea typeface="ヒラギノ角ゴ ProN W3"/>
              <a:cs typeface="ヒラギノ角ゴ ProN W3"/>
              <a:sym typeface="ヒラギノ角ゴ ProN W3"/>
            </a:endParaRPr>
          </a:p>
        </p:txBody>
      </p:sp>
      <p:sp>
        <p:nvSpPr>
          <p:cNvPr id="5" name="正方形/長方形 4">
            <a:extLst>
              <a:ext uri="{FF2B5EF4-FFF2-40B4-BE49-F238E27FC236}">
                <a16:creationId xmlns:a16="http://schemas.microsoft.com/office/drawing/2014/main" id="{832ACEC7-16C6-C420-CF04-2DAA84B30134}"/>
              </a:ext>
            </a:extLst>
          </p:cNvPr>
          <p:cNvSpPr/>
          <p:nvPr/>
        </p:nvSpPr>
        <p:spPr>
          <a:xfrm>
            <a:off x="0" y="1432914"/>
            <a:ext cx="7559675" cy="45719"/>
          </a:xfrm>
          <a:prstGeom prst="rect">
            <a:avLst/>
          </a:prstGeom>
          <a:solidFill>
            <a:srgbClr val="00B5D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9368" tIns="29368" rIns="29368" bIns="29368" numCol="1" spcCol="38100" rtlCol="0" anchor="ctr">
            <a:noAutofit/>
          </a:bodyPr>
          <a:lstStyle/>
          <a:p>
            <a:pPr marL="0" marR="0" indent="0" algn="ctr" defTabSz="640490" rtl="0" fontAlgn="auto" latinLnBrk="0" hangingPunct="0">
              <a:lnSpc>
                <a:spcPct val="100000"/>
              </a:lnSpc>
              <a:spcBef>
                <a:spcPts val="0"/>
              </a:spcBef>
              <a:spcAft>
                <a:spcPts val="0"/>
              </a:spcAft>
              <a:buClrTx/>
              <a:buSzTx/>
              <a:buFontTx/>
              <a:buNone/>
              <a:tabLst/>
            </a:pPr>
            <a:endParaRPr kumimoji="0" lang="ja-JP" altLang="en-US" sz="2400" b="0" i="0" u="none" strike="noStrike" cap="none" spc="0" normalizeH="0" baseline="0" dirty="0">
              <a:ln>
                <a:noFill/>
              </a:ln>
              <a:solidFill>
                <a:srgbClr val="FFFFFF"/>
              </a:solidFill>
              <a:effectLst/>
              <a:uFillTx/>
              <a:latin typeface="ヒラギノ角ゴ ProN W3"/>
              <a:ea typeface="ヒラギノ角ゴ ProN W3"/>
              <a:cs typeface="ヒラギノ角ゴ ProN W3"/>
              <a:sym typeface="ヒラギノ角ゴ ProN W3"/>
            </a:endParaRPr>
          </a:p>
        </p:txBody>
      </p:sp>
      <p:sp>
        <p:nvSpPr>
          <p:cNvPr id="7" name="テキスト ボックス 6">
            <a:extLst>
              <a:ext uri="{FF2B5EF4-FFF2-40B4-BE49-F238E27FC236}">
                <a16:creationId xmlns:a16="http://schemas.microsoft.com/office/drawing/2014/main" id="{43C81B9B-0A67-0CBC-75AD-62193A9DF618}"/>
              </a:ext>
            </a:extLst>
          </p:cNvPr>
          <p:cNvSpPr txBox="1"/>
          <p:nvPr/>
        </p:nvSpPr>
        <p:spPr>
          <a:xfrm>
            <a:off x="5625145" y="588426"/>
            <a:ext cx="1675137" cy="70564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9368" tIns="29368" rIns="29368" bIns="29368" numCol="1" spcCol="38100" rtlCol="0" anchor="t">
            <a:spAutoFit/>
          </a:bodyPr>
          <a:lstStyle/>
          <a:p>
            <a:pPr marL="0" marR="0" indent="0" algn="r" defTabSz="1901001" rtl="0" fontAlgn="auto" latinLnBrk="0" hangingPunct="0">
              <a:lnSpc>
                <a:spcPct val="100000"/>
              </a:lnSpc>
              <a:spcBef>
                <a:spcPts val="0"/>
              </a:spcBef>
              <a:spcAft>
                <a:spcPts val="0"/>
              </a:spcAft>
              <a:buClrTx/>
              <a:buSzTx/>
              <a:buFontTx/>
              <a:buNone/>
              <a:tabLst/>
            </a:pPr>
            <a:r>
              <a:rPr lang="ja-JP" altLang="en-US" sz="1400" dirty="0">
                <a:solidFill>
                  <a:srgbClr val="00B5D4"/>
                </a:solidFill>
                <a:latin typeface="BIZ UDゴシック" panose="020B0400000000000000" pitchFamily="49" charset="-128"/>
                <a:ea typeface="BIZ UDゴシック" panose="020B0400000000000000" pitchFamily="49" charset="-128"/>
              </a:rPr>
              <a:t>№</a:t>
            </a:r>
            <a:r>
              <a:rPr lang="en-US" altLang="ja-JP" sz="1400" dirty="0">
                <a:solidFill>
                  <a:srgbClr val="00B5D4"/>
                </a:solidFill>
                <a:latin typeface="BIZ UDゴシック" panose="020B0400000000000000" pitchFamily="49" charset="-128"/>
                <a:ea typeface="BIZ UDゴシック" panose="020B0400000000000000" pitchFamily="49" charset="-128"/>
              </a:rPr>
              <a:t>016</a:t>
            </a:r>
          </a:p>
          <a:p>
            <a:pPr marL="0" marR="0" indent="0" algn="r" defTabSz="1901001" rtl="0" fontAlgn="auto" latinLnBrk="0" hangingPunct="0">
              <a:lnSpc>
                <a:spcPct val="100000"/>
              </a:lnSpc>
              <a:spcBef>
                <a:spcPts val="0"/>
              </a:spcBef>
              <a:spcAft>
                <a:spcPts val="0"/>
              </a:spcAft>
              <a:buClrTx/>
              <a:buSzTx/>
              <a:buFontTx/>
              <a:buNone/>
              <a:tabLst/>
            </a:pPr>
            <a:r>
              <a:rPr lang="en-US" altLang="ja-JP" sz="1400" dirty="0">
                <a:solidFill>
                  <a:srgbClr val="00B5D4"/>
                </a:solidFill>
                <a:latin typeface="BIZ UDゴシック" panose="020B0400000000000000" pitchFamily="49" charset="-128"/>
                <a:ea typeface="BIZ UDゴシック" panose="020B0400000000000000" pitchFamily="49" charset="-128"/>
              </a:rPr>
              <a:t>2026</a:t>
            </a:r>
            <a:r>
              <a:rPr lang="ja-JP" altLang="en-US" sz="1400" dirty="0">
                <a:solidFill>
                  <a:srgbClr val="00B5D4"/>
                </a:solidFill>
                <a:latin typeface="BIZ UDゴシック" panose="020B0400000000000000" pitchFamily="49" charset="-128"/>
                <a:ea typeface="BIZ UDゴシック" panose="020B0400000000000000" pitchFamily="49" charset="-128"/>
              </a:rPr>
              <a:t>年</a:t>
            </a:r>
            <a:r>
              <a:rPr lang="en-US" altLang="ja-JP" sz="1400" dirty="0">
                <a:solidFill>
                  <a:srgbClr val="00B5D4"/>
                </a:solidFill>
                <a:latin typeface="BIZ UDゴシック" panose="020B0400000000000000" pitchFamily="49" charset="-128"/>
                <a:ea typeface="BIZ UDゴシック" panose="020B0400000000000000" pitchFamily="49" charset="-128"/>
              </a:rPr>
              <a:t>7</a:t>
            </a:r>
            <a:r>
              <a:rPr lang="ja-JP" altLang="en-US" sz="1400" dirty="0">
                <a:solidFill>
                  <a:srgbClr val="00B5D4"/>
                </a:solidFill>
                <a:latin typeface="BIZ UDゴシック" panose="020B0400000000000000" pitchFamily="49" charset="-128"/>
                <a:ea typeface="BIZ UDゴシック" panose="020B0400000000000000" pitchFamily="49" charset="-128"/>
              </a:rPr>
              <a:t>月</a:t>
            </a:r>
            <a:endParaRPr lang="en-US" altLang="ja-JP" sz="1400" dirty="0">
              <a:solidFill>
                <a:srgbClr val="00B5D4"/>
              </a:solidFill>
              <a:latin typeface="BIZ UDゴシック" panose="020B0400000000000000" pitchFamily="49" charset="-128"/>
              <a:ea typeface="BIZ UDゴシック" panose="020B0400000000000000" pitchFamily="49" charset="-128"/>
            </a:endParaRPr>
          </a:p>
          <a:p>
            <a:pPr marL="0" marR="0" indent="0" algn="r" defTabSz="1901001"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rPr>
              <a:t>医療法人社団醫光会</a:t>
            </a:r>
          </a:p>
        </p:txBody>
      </p:sp>
      <p:sp>
        <p:nvSpPr>
          <p:cNvPr id="2" name="正方形/長方形 1">
            <a:extLst>
              <a:ext uri="{FF2B5EF4-FFF2-40B4-BE49-F238E27FC236}">
                <a16:creationId xmlns:a16="http://schemas.microsoft.com/office/drawing/2014/main" id="{82DB8CEA-FEB1-28A6-CED2-91517C1F43DB}"/>
              </a:ext>
            </a:extLst>
          </p:cNvPr>
          <p:cNvSpPr/>
          <p:nvPr/>
        </p:nvSpPr>
        <p:spPr>
          <a:xfrm>
            <a:off x="1" y="1421769"/>
            <a:ext cx="7559674" cy="626064"/>
          </a:xfrm>
          <a:prstGeom prst="rect">
            <a:avLst/>
          </a:prstGeom>
          <a:solidFill>
            <a:srgbClr val="00B3D4"/>
          </a:solidFill>
          <a:ln w="3175" cap="flat">
            <a:solidFill>
              <a:srgbClr val="00B5D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9368" tIns="29368" rIns="29368" bIns="29368" numCol="1" spcCol="38100" rtlCol="0" anchor="ctr">
            <a:noAutofit/>
          </a:bodyPr>
          <a:lstStyle/>
          <a:p>
            <a:pPr marL="0" marR="0" indent="0" algn="ctr" defTabSz="640490" rtl="0" fontAlgn="auto" latinLnBrk="0" hangingPunct="0">
              <a:lnSpc>
                <a:spcPct val="100000"/>
              </a:lnSpc>
              <a:spcBef>
                <a:spcPts val="0"/>
              </a:spcBef>
              <a:spcAft>
                <a:spcPts val="0"/>
              </a:spcAft>
              <a:buClrTx/>
              <a:buSzTx/>
              <a:buFontTx/>
              <a:buNone/>
              <a:tabLst/>
            </a:pPr>
            <a:r>
              <a:rPr lang="ja-JP" altLang="en-US" sz="2800" b="1" dirty="0">
                <a:solidFill>
                  <a:srgbClr val="FFFFFF"/>
                </a:solidFill>
                <a:latin typeface="RocknRoll One" panose="02020900000000000000" pitchFamily="18" charset="-128"/>
                <a:ea typeface="RocknRoll One" panose="02020900000000000000" pitchFamily="18" charset="-128"/>
              </a:rPr>
              <a:t>ライフ（命・生活・人生）に寄り添う医療</a:t>
            </a:r>
            <a:endParaRPr lang="ja-JP" altLang="en-US" sz="3600" b="1" dirty="0">
              <a:solidFill>
                <a:srgbClr val="FFFFFF"/>
              </a:solidFill>
              <a:latin typeface="RocknRoll One" panose="02020900000000000000" pitchFamily="18" charset="-128"/>
              <a:ea typeface="RocknRoll One" panose="02020900000000000000" pitchFamily="18" charset="-128"/>
            </a:endParaRPr>
          </a:p>
        </p:txBody>
      </p:sp>
      <p:sp>
        <p:nvSpPr>
          <p:cNvPr id="4" name="テキスト ボックス 3">
            <a:extLst>
              <a:ext uri="{FF2B5EF4-FFF2-40B4-BE49-F238E27FC236}">
                <a16:creationId xmlns:a16="http://schemas.microsoft.com/office/drawing/2014/main" id="{750B5358-216D-4BB3-FA0C-931F0D4D101C}"/>
              </a:ext>
            </a:extLst>
          </p:cNvPr>
          <p:cNvSpPr txBox="1"/>
          <p:nvPr/>
        </p:nvSpPr>
        <p:spPr>
          <a:xfrm>
            <a:off x="3530703" y="2245995"/>
            <a:ext cx="3959814" cy="194077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t">
            <a:spAutoFit/>
          </a:bodyPr>
          <a:lstStyle/>
          <a:p>
            <a:pPr marL="0" marR="0" indent="0" algn="l" defTabSz="1901001" rtl="0" fontAlgn="auto" latinLnBrk="0" hangingPunct="0">
              <a:lnSpc>
                <a:spcPts val="2000"/>
              </a:lnSpc>
              <a:spcBef>
                <a:spcPts val="0"/>
              </a:spcBef>
              <a:spcAft>
                <a:spcPts val="0"/>
              </a:spcAft>
              <a:buClrTx/>
              <a:buSzTx/>
              <a:buFontTx/>
              <a:buNone/>
              <a:tabLst/>
            </a:pPr>
            <a:r>
              <a:rPr lang="ja-JP" altLang="en-US" dirty="0">
                <a:solidFill>
                  <a:schemeClr val="tx1"/>
                </a:solidFill>
                <a:latin typeface="BIZ UDゴシック" panose="020B0400000000000000" pitchFamily="49" charset="-128"/>
                <a:ea typeface="BIZ UDゴシック" panose="020B0400000000000000" pitchFamily="49" charset="-128"/>
              </a:rPr>
              <a:t>　</a:t>
            </a:r>
            <a:r>
              <a:rPr lang="ja-JP" altLang="en-US" b="1" dirty="0">
                <a:solidFill>
                  <a:srgbClr val="2EC4B6"/>
                </a:solidFill>
                <a:latin typeface="BIZ UDゴシック" panose="020B0400000000000000" pitchFamily="49" charset="-128"/>
                <a:ea typeface="BIZ UDゴシック" panose="020B0400000000000000" pitchFamily="49" charset="-128"/>
              </a:rPr>
              <a:t>内科</a:t>
            </a:r>
            <a:r>
              <a:rPr lang="ja-JP" altLang="en-US" b="1" dirty="0">
                <a:solidFill>
                  <a:schemeClr val="tx1"/>
                </a:solidFill>
                <a:latin typeface="BIZ UDゴシック" panose="020B0400000000000000" pitchFamily="49" charset="-128"/>
                <a:ea typeface="BIZ UDゴシック" panose="020B0400000000000000" pitchFamily="49" charset="-128"/>
              </a:rPr>
              <a:t>・</a:t>
            </a:r>
            <a:r>
              <a:rPr lang="ja-JP" altLang="en-US" b="1" dirty="0">
                <a:solidFill>
                  <a:srgbClr val="FF9F1C"/>
                </a:solidFill>
                <a:latin typeface="BIZ UDゴシック" panose="020B0400000000000000" pitchFamily="49" charset="-128"/>
                <a:ea typeface="BIZ UDゴシック" panose="020B0400000000000000" pitchFamily="49" charset="-128"/>
              </a:rPr>
              <a:t>外科</a:t>
            </a:r>
            <a:r>
              <a:rPr lang="ja-JP" altLang="en-US" b="1" dirty="0">
                <a:solidFill>
                  <a:schemeClr val="tx1"/>
                </a:solidFill>
                <a:latin typeface="BIZ UDゴシック" panose="020B0400000000000000" pitchFamily="49" charset="-128"/>
                <a:ea typeface="BIZ UDゴシック" panose="020B0400000000000000" pitchFamily="49" charset="-128"/>
              </a:rPr>
              <a:t>・</a:t>
            </a:r>
            <a:r>
              <a:rPr lang="ja-JP" altLang="en-US" b="1" dirty="0">
                <a:solidFill>
                  <a:srgbClr val="7209B7"/>
                </a:solidFill>
                <a:latin typeface="BIZ UDゴシック" panose="020B0400000000000000" pitchFamily="49" charset="-128"/>
                <a:ea typeface="BIZ UDゴシック" panose="020B0400000000000000" pitchFamily="49" charset="-128"/>
              </a:rPr>
              <a:t>精神科</a:t>
            </a:r>
            <a:r>
              <a:rPr lang="ja-JP" altLang="en-US" dirty="0">
                <a:solidFill>
                  <a:schemeClr val="tx1"/>
                </a:solidFill>
                <a:latin typeface="BIZ UDゴシック" panose="020B0400000000000000" pitchFamily="49" charset="-128"/>
                <a:ea typeface="BIZ UDゴシック" panose="020B0400000000000000" pitchFamily="49" charset="-128"/>
              </a:rPr>
              <a:t>の医師が連携し、</a:t>
            </a:r>
          </a:p>
          <a:p>
            <a:pPr marL="0" marR="0" indent="0" algn="l" defTabSz="1901001" rtl="0" fontAlgn="auto" latinLnBrk="0" hangingPunct="0">
              <a:lnSpc>
                <a:spcPts val="2000"/>
              </a:lnSpc>
              <a:spcBef>
                <a:spcPts val="0"/>
              </a:spcBef>
              <a:spcAft>
                <a:spcPts val="0"/>
              </a:spcAft>
              <a:buClrTx/>
              <a:buSzTx/>
              <a:buFontTx/>
              <a:buNone/>
              <a:tabLst/>
            </a:pPr>
            <a:r>
              <a:rPr lang="ja-JP" altLang="en-US" dirty="0">
                <a:solidFill>
                  <a:schemeClr val="tx1"/>
                </a:solidFill>
                <a:latin typeface="BIZ UDゴシック" panose="020B0400000000000000" pitchFamily="49" charset="-128"/>
                <a:ea typeface="BIZ UDゴシック" panose="020B0400000000000000" pitchFamily="49" charset="-128"/>
              </a:rPr>
              <a:t>通院が難しい方のご自宅・施設に定期的に訪問します。</a:t>
            </a:r>
          </a:p>
          <a:p>
            <a:pPr marL="0" marR="0" indent="0" algn="l" defTabSz="1901001" rtl="0" fontAlgn="auto" latinLnBrk="0" hangingPunct="0">
              <a:lnSpc>
                <a:spcPts val="2000"/>
              </a:lnSpc>
              <a:spcBef>
                <a:spcPts val="0"/>
              </a:spcBef>
              <a:spcAft>
                <a:spcPts val="0"/>
              </a:spcAft>
              <a:buClrTx/>
              <a:buSzTx/>
              <a:buFontTx/>
              <a:buNone/>
              <a:tabLst/>
            </a:pPr>
            <a:endParaRPr lang="en-US" altLang="ja-JP" dirty="0">
              <a:solidFill>
                <a:schemeClr val="tx1"/>
              </a:solidFill>
              <a:latin typeface="BIZ UDゴシック" panose="020B0400000000000000" pitchFamily="49" charset="-128"/>
              <a:ea typeface="BIZ UDゴシック" panose="020B0400000000000000" pitchFamily="49" charset="-128"/>
            </a:endParaRPr>
          </a:p>
          <a:p>
            <a:pPr marL="0" marR="0" indent="0" algn="l" defTabSz="1901001" rtl="0" fontAlgn="auto" latinLnBrk="0" hangingPunct="0">
              <a:lnSpc>
                <a:spcPts val="2000"/>
              </a:lnSpc>
              <a:spcBef>
                <a:spcPts val="0"/>
              </a:spcBef>
              <a:spcAft>
                <a:spcPts val="0"/>
              </a:spcAft>
              <a:buClrTx/>
              <a:buSzTx/>
              <a:buFontTx/>
              <a:buNone/>
              <a:tabLst/>
            </a:pPr>
            <a:r>
              <a:rPr lang="ja-JP" altLang="en-US" dirty="0">
                <a:solidFill>
                  <a:schemeClr val="tx1"/>
                </a:solidFill>
                <a:latin typeface="BIZ UDゴシック" panose="020B0400000000000000" pitchFamily="49" charset="-128"/>
                <a:ea typeface="BIZ UDゴシック" panose="020B0400000000000000" pitchFamily="49" charset="-128"/>
              </a:rPr>
              <a:t>　荒川区を中心に、地域の医療・介護職の皆さまとともに、</a:t>
            </a:r>
          </a:p>
          <a:p>
            <a:pPr marL="0" marR="0" indent="0" algn="l" defTabSz="1901001" rtl="0" fontAlgn="auto" latinLnBrk="0" hangingPunct="0">
              <a:lnSpc>
                <a:spcPts val="2000"/>
              </a:lnSpc>
              <a:spcBef>
                <a:spcPts val="0"/>
              </a:spcBef>
              <a:spcAft>
                <a:spcPts val="0"/>
              </a:spcAft>
              <a:buClrTx/>
              <a:buSzTx/>
              <a:buFontTx/>
              <a:buNone/>
              <a:tabLst/>
            </a:pPr>
            <a:r>
              <a:rPr lang="ja-JP" altLang="en-US" dirty="0">
                <a:solidFill>
                  <a:schemeClr val="tx1"/>
                </a:solidFill>
                <a:latin typeface="BIZ UDゴシック" panose="020B0400000000000000" pitchFamily="49" charset="-128"/>
                <a:ea typeface="BIZ UDゴシック" panose="020B0400000000000000" pitchFamily="49" charset="-128"/>
              </a:rPr>
              <a:t>　在宅での療養生活を支えます。</a:t>
            </a:r>
            <a:endParaRPr lang="en-US" altLang="ja-JP" dirty="0">
              <a:solidFill>
                <a:schemeClr val="tx1"/>
              </a:solidFill>
              <a:latin typeface="BIZ UDゴシック" panose="020B0400000000000000" pitchFamily="49" charset="-128"/>
              <a:ea typeface="BIZ UDゴシック" panose="020B0400000000000000" pitchFamily="49" charset="-128"/>
            </a:endParaRPr>
          </a:p>
        </p:txBody>
      </p:sp>
      <p:pic>
        <p:nvPicPr>
          <p:cNvPr id="13" name="図 12" descr="アイコン&#10;&#10;AI によって生成されたコンテンツは間違っている可能性があります。">
            <a:extLst>
              <a:ext uri="{FF2B5EF4-FFF2-40B4-BE49-F238E27FC236}">
                <a16:creationId xmlns:a16="http://schemas.microsoft.com/office/drawing/2014/main" id="{16C0A6C3-ED59-7456-12BC-2E12E2898C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520" y="153992"/>
            <a:ext cx="1539151" cy="1182228"/>
          </a:xfrm>
          <a:prstGeom prst="rect">
            <a:avLst/>
          </a:prstGeom>
        </p:spPr>
      </p:pic>
      <p:pic>
        <p:nvPicPr>
          <p:cNvPr id="21" name="図 20" descr="矢印 が含まれている画像&#10;&#10;AI によって生成されたコンテンツは間違っている可能性があります。">
            <a:extLst>
              <a:ext uri="{FF2B5EF4-FFF2-40B4-BE49-F238E27FC236}">
                <a16:creationId xmlns:a16="http://schemas.microsoft.com/office/drawing/2014/main" id="{8D3D833D-0B4C-5E6F-C3A6-0FFC1F341633}"/>
              </a:ext>
            </a:extLst>
          </p:cNvPr>
          <p:cNvPicPr>
            <a:picLocks noChangeAspect="1"/>
          </p:cNvPicPr>
          <p:nvPr/>
        </p:nvPicPr>
        <p:blipFill>
          <a:blip r:embed="rId3" cstate="print">
            <a:extLst>
              <a:ext uri="{28A0092B-C50C-407E-A947-70E740481C1C}">
                <a14:useLocalDpi xmlns:a14="http://schemas.microsoft.com/office/drawing/2010/main" val="0"/>
              </a:ext>
            </a:extLst>
          </a:blip>
          <a:srcRect l="19653" b="126"/>
          <a:stretch/>
        </p:blipFill>
        <p:spPr>
          <a:xfrm>
            <a:off x="2368558" y="134761"/>
            <a:ext cx="2570816" cy="500119"/>
          </a:xfrm>
          <a:prstGeom prst="rect">
            <a:avLst/>
          </a:prstGeom>
        </p:spPr>
      </p:pic>
      <p:sp>
        <p:nvSpPr>
          <p:cNvPr id="14" name="テキスト ボックス 13">
            <a:extLst>
              <a:ext uri="{FF2B5EF4-FFF2-40B4-BE49-F238E27FC236}">
                <a16:creationId xmlns:a16="http://schemas.microsoft.com/office/drawing/2014/main" id="{24B04CBA-17D3-23FD-275D-1B83CBAB34AF}"/>
              </a:ext>
            </a:extLst>
          </p:cNvPr>
          <p:cNvSpPr txBox="1"/>
          <p:nvPr/>
        </p:nvSpPr>
        <p:spPr>
          <a:xfrm>
            <a:off x="1789869" y="521588"/>
            <a:ext cx="3608358" cy="55175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9368" tIns="29368" rIns="29368" bIns="29368" numCol="1" spcCol="38100" rtlCol="0" anchor="ctr">
            <a:spAutoFit/>
          </a:bodyPr>
          <a:lstStyle/>
          <a:p>
            <a:pPr marL="0" marR="0" indent="0" algn="l" defTabSz="1901001" rtl="0" fontAlgn="auto" latinLnBrk="0" hangingPunct="0">
              <a:lnSpc>
                <a:spcPct val="100000"/>
              </a:lnSpc>
              <a:spcBef>
                <a:spcPts val="0"/>
              </a:spcBef>
              <a:spcAft>
                <a:spcPts val="0"/>
              </a:spcAft>
              <a:buClrTx/>
              <a:buSzTx/>
              <a:buFontTx/>
              <a:buNone/>
              <a:tabLst/>
            </a:pPr>
            <a:r>
              <a:rPr lang="en-US" altLang="ja-JP" sz="3200" b="1" dirty="0">
                <a:solidFill>
                  <a:srgbClr val="00B5D4"/>
                </a:solidFill>
                <a:latin typeface="Verdana" panose="020B0604030504040204" pitchFamily="34" charset="0"/>
                <a:ea typeface="Verdana" panose="020B0604030504040204" pitchFamily="34" charset="0"/>
              </a:rPr>
              <a:t>Smiles</a:t>
            </a:r>
            <a:r>
              <a:rPr lang="ja-JP" altLang="en-US" sz="3200" b="1" dirty="0">
                <a:solidFill>
                  <a:srgbClr val="00B5D4"/>
                </a:solidFill>
                <a:latin typeface="Verdana" panose="020B0604030504040204" pitchFamily="34" charset="0"/>
              </a:rPr>
              <a:t> </a:t>
            </a:r>
            <a:r>
              <a:rPr lang="en-US" altLang="ja-JP" sz="3200" b="1" dirty="0">
                <a:solidFill>
                  <a:srgbClr val="00B5D4"/>
                </a:solidFill>
                <a:latin typeface="Verdana" panose="020B0604030504040204" pitchFamily="34" charset="0"/>
                <a:ea typeface="Verdana" panose="020B0604030504040204" pitchFamily="34" charset="0"/>
              </a:rPr>
              <a:t>at</a:t>
            </a:r>
            <a:r>
              <a:rPr lang="ja-JP" altLang="en-US" sz="3200" b="1" dirty="0">
                <a:solidFill>
                  <a:srgbClr val="00B5D4"/>
                </a:solidFill>
                <a:latin typeface="Verdana" panose="020B0604030504040204" pitchFamily="34" charset="0"/>
              </a:rPr>
              <a:t> </a:t>
            </a:r>
            <a:r>
              <a:rPr lang="en-US" altLang="ja-JP" sz="3200" b="1" dirty="0">
                <a:solidFill>
                  <a:srgbClr val="00B5D4"/>
                </a:solidFill>
                <a:latin typeface="Verdana" panose="020B0604030504040204" pitchFamily="34" charset="0"/>
                <a:ea typeface="Verdana" panose="020B0604030504040204" pitchFamily="34" charset="0"/>
              </a:rPr>
              <a:t>home</a:t>
            </a:r>
            <a:endParaRPr kumimoji="0" lang="ja-JP" altLang="en-US" sz="1800" b="1" i="0" u="none" strike="noStrike" cap="none" spc="0" normalizeH="0" baseline="0" dirty="0">
              <a:ln>
                <a:noFill/>
              </a:ln>
              <a:solidFill>
                <a:srgbClr val="00B5D4"/>
              </a:solidFill>
              <a:effectLst/>
              <a:uFillTx/>
              <a:latin typeface="Verdana" panose="020B0604030504040204" pitchFamily="34" charset="0"/>
              <a:sym typeface="ヒラギノ角ゴ ProN W3"/>
            </a:endParaRPr>
          </a:p>
        </p:txBody>
      </p:sp>
      <p:pic>
        <p:nvPicPr>
          <p:cNvPr id="22" name="図 21" descr="アイコン&#10;&#10;AI によって生成されたコンテンツは間違っている可能性があります。">
            <a:extLst>
              <a:ext uri="{FF2B5EF4-FFF2-40B4-BE49-F238E27FC236}">
                <a16:creationId xmlns:a16="http://schemas.microsoft.com/office/drawing/2014/main" id="{EFB7CAF9-EEB1-8FF2-E551-B4FF17B75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063" y="4748090"/>
            <a:ext cx="766092" cy="588438"/>
          </a:xfrm>
          <a:prstGeom prst="rect">
            <a:avLst/>
          </a:prstGeom>
        </p:spPr>
      </p:pic>
      <p:cxnSp>
        <p:nvCxnSpPr>
          <p:cNvPr id="24" name="直線コネクタ 23">
            <a:extLst>
              <a:ext uri="{FF2B5EF4-FFF2-40B4-BE49-F238E27FC236}">
                <a16:creationId xmlns:a16="http://schemas.microsoft.com/office/drawing/2014/main" id="{393A15EE-1960-7591-A3AC-6CC2C36D3E7C}"/>
              </a:ext>
            </a:extLst>
          </p:cNvPr>
          <p:cNvCxnSpPr>
            <a:cxnSpLocks/>
          </p:cNvCxnSpPr>
          <p:nvPr/>
        </p:nvCxnSpPr>
        <p:spPr>
          <a:xfrm>
            <a:off x="476152" y="5310412"/>
            <a:ext cx="6824130" cy="0"/>
          </a:xfrm>
          <a:prstGeom prst="line">
            <a:avLst/>
          </a:prstGeom>
          <a:noFill/>
          <a:ln w="38100" cap="flat">
            <a:solidFill>
              <a:srgbClr val="00B5D4"/>
            </a:solidFill>
            <a:prstDash val="solid"/>
            <a:miter lim="400000"/>
          </a:ln>
          <a:effectLst/>
          <a:sp3d/>
        </p:spPr>
        <p:style>
          <a:lnRef idx="0">
            <a:scrgbClr r="0" g="0" b="0"/>
          </a:lnRef>
          <a:fillRef idx="0">
            <a:scrgbClr r="0" g="0" b="0"/>
          </a:fillRef>
          <a:effectRef idx="0">
            <a:scrgbClr r="0" g="0" b="0"/>
          </a:effectRef>
          <a:fontRef idx="none"/>
        </p:style>
      </p:cxnSp>
      <p:pic>
        <p:nvPicPr>
          <p:cNvPr id="26" name="図 25" descr="矢印 が含まれている画像&#10;&#10;AI によって生成されたコンテンツは間違っている可能性があります。">
            <a:extLst>
              <a:ext uri="{FF2B5EF4-FFF2-40B4-BE49-F238E27FC236}">
                <a16:creationId xmlns:a16="http://schemas.microsoft.com/office/drawing/2014/main" id="{6D99C41D-85F1-9E64-C9AC-F1C4AB592847}"/>
              </a:ext>
            </a:extLst>
          </p:cNvPr>
          <p:cNvPicPr>
            <a:picLocks noChangeAspect="1"/>
          </p:cNvPicPr>
          <p:nvPr/>
        </p:nvPicPr>
        <p:blipFill>
          <a:blip r:embed="rId5" cstate="print">
            <a:extLst>
              <a:ext uri="{28A0092B-C50C-407E-A947-70E740481C1C}">
                <a14:useLocalDpi xmlns:a14="http://schemas.microsoft.com/office/drawing/2010/main" val="0"/>
              </a:ext>
            </a:extLst>
          </a:blip>
          <a:srcRect l="19653" b="126"/>
          <a:stretch/>
        </p:blipFill>
        <p:spPr>
          <a:xfrm>
            <a:off x="476151" y="8964134"/>
            <a:ext cx="4068955" cy="791563"/>
          </a:xfrm>
          <a:prstGeom prst="rect">
            <a:avLst/>
          </a:prstGeom>
        </p:spPr>
      </p:pic>
      <p:pic>
        <p:nvPicPr>
          <p:cNvPr id="27" name="図 26">
            <a:extLst>
              <a:ext uri="{FF2B5EF4-FFF2-40B4-BE49-F238E27FC236}">
                <a16:creationId xmlns:a16="http://schemas.microsoft.com/office/drawing/2014/main" id="{8D1A0940-AE13-2D11-4008-02EA1CD3B05F}"/>
              </a:ext>
            </a:extLst>
          </p:cNvPr>
          <p:cNvPicPr>
            <a:picLocks noChangeAspect="1"/>
          </p:cNvPicPr>
          <p:nvPr/>
        </p:nvPicPr>
        <p:blipFill>
          <a:blip r:embed="rId6"/>
          <a:stretch>
            <a:fillRect/>
          </a:stretch>
        </p:blipFill>
        <p:spPr>
          <a:xfrm>
            <a:off x="6186426" y="9083299"/>
            <a:ext cx="1215989" cy="1194903"/>
          </a:xfrm>
          <a:prstGeom prst="rect">
            <a:avLst/>
          </a:prstGeom>
        </p:spPr>
      </p:pic>
      <p:sp>
        <p:nvSpPr>
          <p:cNvPr id="28" name="☎ 03-5604-9545（月〜金 9:00〜17:00）">
            <a:extLst>
              <a:ext uri="{FF2B5EF4-FFF2-40B4-BE49-F238E27FC236}">
                <a16:creationId xmlns:a16="http://schemas.microsoft.com/office/drawing/2014/main" id="{A4CBC250-65FF-7219-A6A4-6088982ADCB7}"/>
              </a:ext>
            </a:extLst>
          </p:cNvPr>
          <p:cNvSpPr txBox="1"/>
          <p:nvPr/>
        </p:nvSpPr>
        <p:spPr>
          <a:xfrm rot="2410">
            <a:off x="4800426" y="9188045"/>
            <a:ext cx="945719" cy="49018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9364" tIns="29364" rIns="29364" bIns="29364" anchor="ctr">
            <a:spAutoFit/>
          </a:bodyPr>
          <a:lstStyle/>
          <a:p>
            <a:pPr algn="l">
              <a:defRPr>
                <a:solidFill>
                  <a:srgbClr val="000000"/>
                </a:solidFill>
                <a:latin typeface="+mn-lt"/>
                <a:ea typeface="+mn-ea"/>
                <a:cs typeface="+mn-cs"/>
                <a:sym typeface="ヒラギノ角ゴ ProN W6"/>
              </a:defRPr>
            </a:pPr>
            <a:r>
              <a:rPr lang="ja-JP" altLang="en-US" sz="1400" dirty="0"/>
              <a:t>日暮里駅</a:t>
            </a:r>
            <a:endParaRPr lang="en-US" altLang="ja-JP" sz="1400" dirty="0"/>
          </a:p>
          <a:p>
            <a:pPr algn="l">
              <a:defRPr>
                <a:solidFill>
                  <a:srgbClr val="000000"/>
                </a:solidFill>
                <a:latin typeface="+mn-lt"/>
                <a:ea typeface="+mn-ea"/>
                <a:cs typeface="+mn-cs"/>
                <a:sym typeface="ヒラギノ角ゴ ProN W6"/>
              </a:defRPr>
            </a:pPr>
            <a:r>
              <a:rPr lang="ja-JP" altLang="en-US" sz="1400" dirty="0"/>
              <a:t>徒歩１分</a:t>
            </a:r>
            <a:endParaRPr sz="1400" dirty="0"/>
          </a:p>
        </p:txBody>
      </p:sp>
      <p:cxnSp>
        <p:nvCxnSpPr>
          <p:cNvPr id="29" name="直線コネクタ 28">
            <a:extLst>
              <a:ext uri="{FF2B5EF4-FFF2-40B4-BE49-F238E27FC236}">
                <a16:creationId xmlns:a16="http://schemas.microsoft.com/office/drawing/2014/main" id="{BDA30560-3C61-B499-F723-1DC292583892}"/>
              </a:ext>
            </a:extLst>
          </p:cNvPr>
          <p:cNvCxnSpPr>
            <a:cxnSpLocks/>
          </p:cNvCxnSpPr>
          <p:nvPr/>
        </p:nvCxnSpPr>
        <p:spPr>
          <a:xfrm>
            <a:off x="476152" y="9027505"/>
            <a:ext cx="6824130" cy="0"/>
          </a:xfrm>
          <a:prstGeom prst="line">
            <a:avLst/>
          </a:prstGeom>
          <a:noFill/>
          <a:ln w="38100" cap="flat">
            <a:solidFill>
              <a:srgbClr val="00B5D4"/>
            </a:solidFill>
            <a:prstDash val="solid"/>
            <a:miter lim="400000"/>
          </a:ln>
          <a:effectLst/>
          <a:sp3d/>
        </p:spPr>
        <p:style>
          <a:lnRef idx="0">
            <a:scrgbClr r="0" g="0" b="0"/>
          </a:lnRef>
          <a:fillRef idx="0">
            <a:scrgbClr r="0" g="0" b="0"/>
          </a:fillRef>
          <a:effectRef idx="0">
            <a:scrgbClr r="0" g="0" b="0"/>
          </a:effectRef>
          <a:fontRef idx="none"/>
        </p:style>
      </p:cxnSp>
      <p:sp>
        <p:nvSpPr>
          <p:cNvPr id="3" name="AutoShape 2" descr="の画像">
            <a:extLst>
              <a:ext uri="{FF2B5EF4-FFF2-40B4-BE49-F238E27FC236}">
                <a16:creationId xmlns:a16="http://schemas.microsoft.com/office/drawing/2014/main" id="{FE2CF3B9-277D-EF24-590D-E2D350071541}"/>
              </a:ext>
            </a:extLst>
          </p:cNvPr>
          <p:cNvSpPr>
            <a:spLocks noChangeAspect="1" noChangeArrowheads="1"/>
          </p:cNvSpPr>
          <p:nvPr/>
        </p:nvSpPr>
        <p:spPr bwMode="auto">
          <a:xfrm>
            <a:off x="3627438" y="51223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 name="テキスト ボックス 5">
            <a:extLst>
              <a:ext uri="{FF2B5EF4-FFF2-40B4-BE49-F238E27FC236}">
                <a16:creationId xmlns:a16="http://schemas.microsoft.com/office/drawing/2014/main" id="{763F0DDD-9F70-C1FE-C4A6-45DBAC49F9C1}"/>
              </a:ext>
            </a:extLst>
          </p:cNvPr>
          <p:cNvSpPr txBox="1"/>
          <p:nvPr/>
        </p:nvSpPr>
        <p:spPr>
          <a:xfrm>
            <a:off x="372062" y="5568704"/>
            <a:ext cx="4161753" cy="3161617"/>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lnSpc>
                <a:spcPts val="1800"/>
              </a:lnSpc>
              <a:defRPr sz="1400" b="1">
                <a:solidFill>
                  <a:srgbClr val="00B5D4"/>
                </a:solidFill>
                <a:latin typeface="メイリオ" panose="020B0604030504040204" pitchFamily="50" charset="-128"/>
                <a:ea typeface="メイリオ" panose="020B0604030504040204" pitchFamily="50" charset="-128"/>
              </a:defRPr>
            </a:lvl1pPr>
          </a:lstStyle>
          <a:p>
            <a:pPr>
              <a:lnSpc>
                <a:spcPct val="100000"/>
              </a:lnSpc>
            </a:pPr>
            <a:r>
              <a:rPr lang="ja-JP" altLang="en-US" b="0" dirty="0">
                <a:solidFill>
                  <a:schemeClr val="tx1"/>
                </a:solidFill>
                <a:latin typeface="BIZ UDゴシック" panose="020B0400000000000000" pitchFamily="49" charset="-128"/>
                <a:ea typeface="BIZ UDゴシック" panose="020B0400000000000000" pitchFamily="49" charset="-128"/>
              </a:rPr>
              <a:t>　本格的な夏の暑さが始まり、食欲が落ちやすい季節です。冷たいそうめんやゼリーなど、のど越しの良いものばかりになると噛む回数が減り、お口や舌の筋肉が衰えてしまいます。</a:t>
            </a:r>
            <a:endParaRPr lang="en-US" altLang="ja-JP" b="0" dirty="0">
              <a:solidFill>
                <a:schemeClr val="tx1"/>
              </a:solidFill>
              <a:latin typeface="BIZ UDゴシック" panose="020B0400000000000000" pitchFamily="49" charset="-128"/>
              <a:ea typeface="BIZ UDゴシック" panose="020B0400000000000000" pitchFamily="49" charset="-128"/>
            </a:endParaRPr>
          </a:p>
          <a:p>
            <a:pPr>
              <a:lnSpc>
                <a:spcPct val="100000"/>
              </a:lnSpc>
            </a:pPr>
            <a:endParaRPr lang="en-US" altLang="ja-JP" b="0" dirty="0">
              <a:solidFill>
                <a:schemeClr val="tx1"/>
              </a:solidFill>
              <a:latin typeface="BIZ UDゴシック" panose="020B0400000000000000" pitchFamily="49" charset="-128"/>
              <a:ea typeface="BIZ UDゴシック" panose="020B0400000000000000" pitchFamily="49" charset="-128"/>
            </a:endParaRPr>
          </a:p>
          <a:p>
            <a:pPr>
              <a:lnSpc>
                <a:spcPct val="100000"/>
              </a:lnSpc>
            </a:pPr>
            <a:r>
              <a:rPr lang="ja-JP" altLang="en-US" dirty="0">
                <a:solidFill>
                  <a:srgbClr val="4258D8"/>
                </a:solidFill>
                <a:latin typeface="BIZ UDゴシック" panose="020B0400000000000000" pitchFamily="49" charset="-128"/>
                <a:ea typeface="BIZ UDゴシック" panose="020B0400000000000000" pitchFamily="49" charset="-128"/>
              </a:rPr>
              <a:t>塩分補給とむし歯予防</a:t>
            </a:r>
            <a:endParaRPr lang="en-US" altLang="ja-JP" dirty="0">
              <a:solidFill>
                <a:srgbClr val="4258D8"/>
              </a:solidFill>
              <a:latin typeface="BIZ UDゴシック" panose="020B0400000000000000" pitchFamily="49" charset="-128"/>
              <a:ea typeface="BIZ UDゴシック" panose="020B0400000000000000" pitchFamily="49" charset="-128"/>
            </a:endParaRPr>
          </a:p>
          <a:p>
            <a:pPr>
              <a:lnSpc>
                <a:spcPct val="100000"/>
              </a:lnSpc>
            </a:pPr>
            <a:r>
              <a:rPr lang="ja-JP" altLang="en-US" b="0" dirty="0">
                <a:solidFill>
                  <a:schemeClr val="tx1"/>
                </a:solidFill>
                <a:latin typeface="BIZ UDゴシック" panose="020B0400000000000000" pitchFamily="49" charset="-128"/>
                <a:ea typeface="BIZ UDゴシック" panose="020B0400000000000000" pitchFamily="49" charset="-128"/>
              </a:rPr>
              <a:t>　熱中症対策で黒飴や塩飴を</a:t>
            </a:r>
            <a:r>
              <a:rPr lang="ja-JP" altLang="en-US" b="0">
                <a:solidFill>
                  <a:schemeClr val="tx1"/>
                </a:solidFill>
                <a:latin typeface="BIZ UDゴシック" panose="020B0400000000000000" pitchFamily="49" charset="-128"/>
                <a:ea typeface="BIZ UDゴシック" panose="020B0400000000000000" pitchFamily="49" charset="-128"/>
              </a:rPr>
              <a:t>舐め続けるとむし歯</a:t>
            </a:r>
            <a:r>
              <a:rPr lang="ja-JP" altLang="en-US" b="0" dirty="0">
                <a:solidFill>
                  <a:schemeClr val="tx1"/>
                </a:solidFill>
                <a:latin typeface="BIZ UDゴシック" panose="020B0400000000000000" pitchFamily="49" charset="-128"/>
                <a:ea typeface="BIZ UDゴシック" panose="020B0400000000000000" pitchFamily="49" charset="-128"/>
              </a:rPr>
              <a:t>の原因に。食後はキシリトール等でお口をケアしましょう。</a:t>
            </a:r>
            <a:endParaRPr lang="en-US" altLang="ja-JP" b="0" dirty="0">
              <a:solidFill>
                <a:schemeClr val="tx1"/>
              </a:solidFill>
              <a:latin typeface="BIZ UDゴシック" panose="020B0400000000000000" pitchFamily="49" charset="-128"/>
              <a:ea typeface="BIZ UDゴシック" panose="020B0400000000000000" pitchFamily="49" charset="-128"/>
            </a:endParaRPr>
          </a:p>
          <a:p>
            <a:pPr>
              <a:lnSpc>
                <a:spcPct val="100000"/>
              </a:lnSpc>
            </a:pPr>
            <a:endParaRPr lang="en-US" altLang="ja-JP" b="0" dirty="0">
              <a:solidFill>
                <a:schemeClr val="tx1"/>
              </a:solidFill>
              <a:latin typeface="BIZ UDゴシック" panose="020B0400000000000000" pitchFamily="49" charset="-128"/>
              <a:ea typeface="BIZ UDゴシック" panose="020B0400000000000000" pitchFamily="49" charset="-128"/>
            </a:endParaRPr>
          </a:p>
          <a:p>
            <a:pPr>
              <a:lnSpc>
                <a:spcPct val="100000"/>
              </a:lnSpc>
            </a:pPr>
            <a:r>
              <a:rPr lang="ja-JP" altLang="en-US" dirty="0">
                <a:solidFill>
                  <a:srgbClr val="4258D8"/>
                </a:solidFill>
                <a:latin typeface="BIZ UDゴシック" panose="020B0400000000000000" pitchFamily="49" charset="-128"/>
                <a:ea typeface="BIZ UDゴシック" panose="020B0400000000000000" pitchFamily="49" charset="-128"/>
              </a:rPr>
              <a:t>食前の「パタカラ体操」</a:t>
            </a:r>
            <a:endParaRPr lang="en-US" altLang="ja-JP" dirty="0">
              <a:solidFill>
                <a:srgbClr val="4258D8"/>
              </a:solidFill>
              <a:latin typeface="BIZ UDゴシック" panose="020B0400000000000000" pitchFamily="49" charset="-128"/>
              <a:ea typeface="BIZ UDゴシック" panose="020B0400000000000000" pitchFamily="49" charset="-128"/>
            </a:endParaRPr>
          </a:p>
          <a:p>
            <a:pPr>
              <a:lnSpc>
                <a:spcPct val="100000"/>
              </a:lnSpc>
            </a:pPr>
            <a:r>
              <a:rPr lang="ja-JP" altLang="en-US" b="0" dirty="0">
                <a:solidFill>
                  <a:schemeClr val="tx1"/>
                </a:solidFill>
                <a:latin typeface="BIZ UDゴシック" panose="020B0400000000000000" pitchFamily="49" charset="-128"/>
                <a:ea typeface="BIZ UDゴシック" panose="020B0400000000000000" pitchFamily="49" charset="-128"/>
              </a:rPr>
              <a:t>　お食事前に「パ・タ・カ・ラ」と声を出し唇や舌を動かすと、夏バテ期の食事がスムーズになり誤嚥予防にも効果的です。</a:t>
            </a:r>
            <a:endParaRPr lang="en-US" altLang="ja-JP" b="0" dirty="0">
              <a:solidFill>
                <a:schemeClr val="tx1"/>
              </a:solidFill>
              <a:latin typeface="BIZ UDゴシック" panose="020B0400000000000000" pitchFamily="49" charset="-128"/>
              <a:ea typeface="BIZ UDゴシック" panose="020B0400000000000000" pitchFamily="49" charset="-128"/>
            </a:endParaRPr>
          </a:p>
        </p:txBody>
      </p:sp>
      <p:pic>
        <p:nvPicPr>
          <p:cNvPr id="20" name="図 19" descr="おうちで笑顔クリニックの医師紹介">
            <a:extLst>
              <a:ext uri="{FF2B5EF4-FFF2-40B4-BE49-F238E27FC236}">
                <a16:creationId xmlns:a16="http://schemas.microsoft.com/office/drawing/2014/main" id="{535BB778-0DF0-494F-A224-4CAD51BCAFD3}"/>
              </a:ext>
            </a:extLst>
          </p:cNvPr>
          <p:cNvPicPr>
            <a:picLocks noChangeAspect="1"/>
          </p:cNvPicPr>
          <p:nvPr/>
        </p:nvPicPr>
        <p:blipFill>
          <a:blip r:embed="rId7"/>
          <a:stretch>
            <a:fillRect/>
          </a:stretch>
        </p:blipFill>
        <p:spPr>
          <a:xfrm>
            <a:off x="131927" y="2166634"/>
            <a:ext cx="3578230" cy="2487201"/>
          </a:xfrm>
          <a:prstGeom prst="ellipse">
            <a:avLst/>
          </a:prstGeom>
          <a:ln>
            <a:noFill/>
          </a:ln>
          <a:effectLst>
            <a:softEdge rad="112500"/>
          </a:effectLst>
        </p:spPr>
      </p:pic>
      <p:sp>
        <p:nvSpPr>
          <p:cNvPr id="30" name="テキスト ボックス 29">
            <a:extLst>
              <a:ext uri="{FF2B5EF4-FFF2-40B4-BE49-F238E27FC236}">
                <a16:creationId xmlns:a16="http://schemas.microsoft.com/office/drawing/2014/main" id="{6DE51B38-A971-1877-6C38-A68741AF8CD7}"/>
              </a:ext>
            </a:extLst>
          </p:cNvPr>
          <p:cNvSpPr txBox="1"/>
          <p:nvPr/>
        </p:nvSpPr>
        <p:spPr>
          <a:xfrm>
            <a:off x="349419" y="4241709"/>
            <a:ext cx="6978068" cy="338554"/>
          </a:xfrm>
          <a:prstGeom prst="rect">
            <a:avLst/>
          </a:prstGeom>
          <a:solidFill>
            <a:schemeClr val="bg1"/>
          </a:solidFill>
          <a:ln w="3175" cap="flat">
            <a:solidFill>
              <a:schemeClr val="accent4">
                <a:lumMod val="50000"/>
              </a:schemeClr>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200" dirty="0">
                <a:solidFill>
                  <a:schemeClr val="accent4">
                    <a:lumMod val="50000"/>
                  </a:schemeClr>
                </a:solidFill>
                <a:latin typeface="BIZ UDゴシック" panose="020B0400000000000000" pitchFamily="49" charset="-128"/>
                <a:ea typeface="BIZ UDゴシック" panose="020B0400000000000000" pitchFamily="49" charset="-128"/>
              </a:rPr>
              <a:t>東京都より</a:t>
            </a:r>
            <a:r>
              <a:rPr lang="ja-JP" altLang="en-US" dirty="0">
                <a:solidFill>
                  <a:schemeClr val="accent4">
                    <a:lumMod val="50000"/>
                  </a:schemeClr>
                </a:solidFill>
                <a:latin typeface="BIZ UDゴシック" panose="020B0400000000000000" pitchFamily="49" charset="-128"/>
                <a:ea typeface="BIZ UDゴシック" panose="020B0400000000000000" pitchFamily="49" charset="-128"/>
              </a:rPr>
              <a:t>「在宅療養において積極的役割を担う医療機関」</a:t>
            </a:r>
            <a:r>
              <a:rPr lang="ja-JP" altLang="en-US" sz="1200" dirty="0">
                <a:solidFill>
                  <a:schemeClr val="accent4">
                    <a:lumMod val="50000"/>
                  </a:schemeClr>
                </a:solidFill>
                <a:latin typeface="BIZ UDゴシック" panose="020B0400000000000000" pitchFamily="49" charset="-128"/>
                <a:ea typeface="BIZ UDゴシック" panose="020B0400000000000000" pitchFamily="49" charset="-128"/>
              </a:rPr>
              <a:t>に指定されました</a:t>
            </a:r>
            <a:endParaRPr lang="ja-JP" altLang="en-US" sz="1200" dirty="0">
              <a:solidFill>
                <a:schemeClr val="accent4">
                  <a:lumMod val="50000"/>
                </a:schemeClr>
              </a:solidFill>
            </a:endParaRPr>
          </a:p>
        </p:txBody>
      </p:sp>
      <p:sp>
        <p:nvSpPr>
          <p:cNvPr id="34" name="テキスト ボックス 33">
            <a:extLst>
              <a:ext uri="{FF2B5EF4-FFF2-40B4-BE49-F238E27FC236}">
                <a16:creationId xmlns:a16="http://schemas.microsoft.com/office/drawing/2014/main" id="{5FF044D6-D8AD-8A36-9D50-EF99BDC22F10}"/>
              </a:ext>
            </a:extLst>
          </p:cNvPr>
          <p:cNvSpPr txBox="1"/>
          <p:nvPr/>
        </p:nvSpPr>
        <p:spPr>
          <a:xfrm>
            <a:off x="4312639" y="8309586"/>
            <a:ext cx="3262521" cy="52322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400" b="0" dirty="0">
                <a:solidFill>
                  <a:schemeClr val="tx1"/>
                </a:solidFill>
                <a:latin typeface="BIZ UDゴシック" panose="020B0400000000000000" pitchFamily="49" charset="-128"/>
                <a:ea typeface="BIZ UDゴシック" panose="020B0400000000000000" pitchFamily="49" charset="-128"/>
              </a:rPr>
              <a:t>改善案については医師・看護師に</a:t>
            </a:r>
            <a:endParaRPr lang="en-US" altLang="ja-JP" sz="1400" b="0" dirty="0">
              <a:solidFill>
                <a:schemeClr val="tx1"/>
              </a:solidFill>
              <a:latin typeface="BIZ UDゴシック" panose="020B0400000000000000" pitchFamily="49" charset="-128"/>
              <a:ea typeface="BIZ UDゴシック" panose="020B0400000000000000" pitchFamily="49" charset="-128"/>
            </a:endParaRPr>
          </a:p>
          <a:p>
            <a:r>
              <a:rPr lang="ja-JP" altLang="en-US" sz="1400" b="0" dirty="0">
                <a:solidFill>
                  <a:schemeClr val="tx1"/>
                </a:solidFill>
                <a:latin typeface="BIZ UDゴシック" panose="020B0400000000000000" pitchFamily="49" charset="-128"/>
                <a:ea typeface="BIZ UDゴシック" panose="020B0400000000000000" pitchFamily="49" charset="-128"/>
              </a:rPr>
              <a:t>お問い合わせください。</a:t>
            </a:r>
            <a:endParaRPr lang="en-US" altLang="ja-JP" sz="1400" b="0" dirty="0">
              <a:solidFill>
                <a:schemeClr val="tx1"/>
              </a:solidFill>
              <a:latin typeface="BIZ UDゴシック" panose="020B0400000000000000" pitchFamily="49" charset="-128"/>
              <a:ea typeface="BIZ UDゴシック" panose="020B0400000000000000" pitchFamily="49" charset="-128"/>
            </a:endParaRPr>
          </a:p>
        </p:txBody>
      </p:sp>
      <p:pic>
        <p:nvPicPr>
          <p:cNvPr id="16" name="図 15">
            <a:extLst>
              <a:ext uri="{FF2B5EF4-FFF2-40B4-BE49-F238E27FC236}">
                <a16:creationId xmlns:a16="http://schemas.microsoft.com/office/drawing/2014/main" id="{E5AC209E-99BA-7539-C4C1-D0D826796FC6}"/>
              </a:ext>
            </a:extLst>
          </p:cNvPr>
          <p:cNvPicPr>
            <a:picLocks noChangeAspect="1"/>
          </p:cNvPicPr>
          <p:nvPr/>
        </p:nvPicPr>
        <p:blipFill>
          <a:blip r:embed="rId8"/>
          <a:stretch>
            <a:fillRect/>
          </a:stretch>
        </p:blipFill>
        <p:spPr>
          <a:xfrm>
            <a:off x="4606840" y="5667763"/>
            <a:ext cx="2553879" cy="2561898"/>
          </a:xfrm>
          <a:prstGeom prst="rect">
            <a:avLst/>
          </a:prstGeom>
        </p:spPr>
      </p:pic>
      <p:sp>
        <p:nvSpPr>
          <p:cNvPr id="18" name="テキスト ボックス 17">
            <a:extLst>
              <a:ext uri="{FF2B5EF4-FFF2-40B4-BE49-F238E27FC236}">
                <a16:creationId xmlns:a16="http://schemas.microsoft.com/office/drawing/2014/main" id="{0A6286B3-41AB-0608-5A07-7455DB0CCE32}"/>
              </a:ext>
            </a:extLst>
          </p:cNvPr>
          <p:cNvSpPr txBox="1"/>
          <p:nvPr/>
        </p:nvSpPr>
        <p:spPr>
          <a:xfrm>
            <a:off x="4880707" y="5777156"/>
            <a:ext cx="1105582" cy="26161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100" b="1" dirty="0">
                <a:solidFill>
                  <a:schemeClr val="tx1"/>
                </a:solidFill>
                <a:latin typeface="BIZ UDゴシック" panose="020B0400000000000000" pitchFamily="49" charset="-128"/>
                <a:ea typeface="BIZ UDゴシック" panose="020B0400000000000000" pitchFamily="49" charset="-128"/>
              </a:rPr>
              <a:t>パパパパ</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A0958988-C28F-C741-50C7-E6C89C98EB9F}"/>
              </a:ext>
            </a:extLst>
          </p:cNvPr>
          <p:cNvSpPr txBox="1"/>
          <p:nvPr/>
        </p:nvSpPr>
        <p:spPr>
          <a:xfrm>
            <a:off x="5758349" y="5921868"/>
            <a:ext cx="1105582" cy="26161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100" b="1" dirty="0">
                <a:solidFill>
                  <a:schemeClr val="tx1"/>
                </a:solidFill>
                <a:latin typeface="BIZ UDゴシック" panose="020B0400000000000000" pitchFamily="49" charset="-128"/>
                <a:ea typeface="BIZ UDゴシック" panose="020B0400000000000000" pitchFamily="49" charset="-128"/>
              </a:rPr>
              <a:t>タタタタ</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DE38-EF17-AD25-54BA-D0C9B5D22931}"/>
            </a:ext>
          </a:extLst>
        </p:cNvPr>
        <p:cNvGrpSpPr/>
        <p:nvPr/>
      </p:nvGrpSpPr>
      <p:grpSpPr>
        <a:xfrm>
          <a:off x="0" y="0"/>
          <a:ext cx="0" cy="0"/>
          <a:chOff x="0" y="0"/>
          <a:chExt cx="0" cy="0"/>
        </a:xfrm>
      </p:grpSpPr>
      <p:sp>
        <p:nvSpPr>
          <p:cNvPr id="4" name="テキスト ボックス 18">
            <a:extLst>
              <a:ext uri="{FF2B5EF4-FFF2-40B4-BE49-F238E27FC236}">
                <a16:creationId xmlns:a16="http://schemas.microsoft.com/office/drawing/2014/main" id="{CB4DC655-64AC-D01D-4A3D-F9481A36DCD9}"/>
              </a:ext>
            </a:extLst>
          </p:cNvPr>
          <p:cNvSpPr txBox="1"/>
          <p:nvPr/>
        </p:nvSpPr>
        <p:spPr>
          <a:xfrm>
            <a:off x="1074268" y="465675"/>
            <a:ext cx="6035394" cy="42240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108000" tIns="108000" rIns="108000" bIns="36000" numCol="1" spcCol="38100" rtlCol="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1pPr>
            <a:lvl2pPr marL="0" marR="0" indent="457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2pPr>
            <a:lvl3pPr marL="0" marR="0" indent="914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3pPr>
            <a:lvl4pPr marL="0" marR="0" indent="1371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4pPr>
            <a:lvl5pPr marL="0" marR="0" indent="18288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5pPr>
            <a:lvl6pPr marL="0" marR="0" indent="22860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6pPr>
            <a:lvl7pPr marL="0" marR="0" indent="2743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7pPr>
            <a:lvl8pPr marL="0" marR="0" indent="3200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8pPr>
            <a:lvl9pPr marL="0" marR="0" indent="3657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9pPr>
          </a:lstStyle>
          <a:p>
            <a:pPr marL="0" marR="0" indent="0" algn="l" defTabSz="1901001" rtl="0" fontAlgn="auto" latinLnBrk="0" hangingPunct="0">
              <a:lnSpc>
                <a:spcPct val="100000"/>
              </a:lnSpc>
              <a:spcBef>
                <a:spcPts val="0"/>
              </a:spcBef>
              <a:spcAft>
                <a:spcPts val="0"/>
              </a:spcAft>
              <a:buClrTx/>
              <a:buSzTx/>
              <a:buFontTx/>
              <a:buNone/>
              <a:tabLst/>
            </a:pPr>
            <a:r>
              <a:rPr kumimoji="0" lang="ja-JP" altLang="en-US" sz="1800" b="1" i="0" u="none" strike="noStrike" cap="none" spc="0" normalizeH="0" baseline="0" dirty="0">
                <a:ln>
                  <a:noFill/>
                </a:ln>
                <a:solidFill>
                  <a:srgbClr val="00B5D4"/>
                </a:solidFill>
                <a:effectLst/>
                <a:uFillTx/>
                <a:latin typeface="BIZ UDPゴシック" panose="020B0400000000000000" pitchFamily="50" charset="-128"/>
                <a:ea typeface="BIZ UDPゴシック" panose="020B0400000000000000" pitchFamily="50" charset="-128"/>
                <a:sym typeface="ヒラギノ角ゴ ProN W3"/>
              </a:rPr>
              <a:t>地域包括ケアシステムにおける訪問歯科診療</a:t>
            </a:r>
            <a:endParaRPr kumimoji="0" lang="en-US" altLang="ja-JP" sz="1800" b="1" i="0" u="none" strike="noStrike" cap="none" spc="0" normalizeH="0" baseline="0" dirty="0">
              <a:ln>
                <a:noFill/>
              </a:ln>
              <a:solidFill>
                <a:srgbClr val="00B5D4"/>
              </a:solidFill>
              <a:effectLst/>
              <a:uFillTx/>
              <a:latin typeface="BIZ UDPゴシック" panose="020B0400000000000000" pitchFamily="50" charset="-128"/>
              <a:ea typeface="BIZ UDPゴシック" panose="020B0400000000000000" pitchFamily="50" charset="-128"/>
              <a:sym typeface="ヒラギノ角ゴ ProN W3"/>
            </a:endParaRPr>
          </a:p>
        </p:txBody>
      </p:sp>
      <p:pic>
        <p:nvPicPr>
          <p:cNvPr id="5" name="図 4" descr="アイコン&#10;&#10;AI によって生成されたコンテンツは間違っている可能性があります。">
            <a:extLst>
              <a:ext uri="{FF2B5EF4-FFF2-40B4-BE49-F238E27FC236}">
                <a16:creationId xmlns:a16="http://schemas.microsoft.com/office/drawing/2014/main" id="{EFB7CAF9-EEB1-8FF2-E551-B4FF17B75F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425" y="335653"/>
            <a:ext cx="766092" cy="588438"/>
          </a:xfrm>
          <a:prstGeom prst="rect">
            <a:avLst/>
          </a:prstGeom>
        </p:spPr>
      </p:pic>
      <p:cxnSp>
        <p:nvCxnSpPr>
          <p:cNvPr id="11" name="直線コネクタ 10">
            <a:extLst>
              <a:ext uri="{FF2B5EF4-FFF2-40B4-BE49-F238E27FC236}">
                <a16:creationId xmlns:a16="http://schemas.microsoft.com/office/drawing/2014/main" id="{393A15EE-1960-7591-A3AC-6CC2C36D3E7C}"/>
              </a:ext>
            </a:extLst>
          </p:cNvPr>
          <p:cNvCxnSpPr>
            <a:cxnSpLocks/>
          </p:cNvCxnSpPr>
          <p:nvPr/>
        </p:nvCxnSpPr>
        <p:spPr>
          <a:xfrm>
            <a:off x="378514" y="897975"/>
            <a:ext cx="6824130" cy="0"/>
          </a:xfrm>
          <a:prstGeom prst="line">
            <a:avLst/>
          </a:prstGeom>
          <a:noFill/>
          <a:ln w="38100" cap="flat">
            <a:solidFill>
              <a:srgbClr val="00B5D4"/>
            </a:solidFill>
            <a:prstDash val="solid"/>
            <a:miter lim="400000"/>
          </a:ln>
          <a:effectLst/>
          <a:sp3d/>
        </p:spPr>
        <p:style>
          <a:lnRef idx="0">
            <a:scrgbClr r="0" g="0" b="0"/>
          </a:lnRef>
          <a:fillRef idx="0">
            <a:scrgbClr r="0" g="0" b="0"/>
          </a:fillRef>
          <a:effectRef idx="0">
            <a:scrgbClr r="0" g="0" b="0"/>
          </a:effectRef>
          <a:fontRef idx="none"/>
        </p:style>
      </p:cxnSp>
      <p:sp>
        <p:nvSpPr>
          <p:cNvPr id="2087" name="テキスト ボックス 2086">
            <a:extLst>
              <a:ext uri="{FF2B5EF4-FFF2-40B4-BE49-F238E27FC236}">
                <a16:creationId xmlns:a16="http://schemas.microsoft.com/office/drawing/2014/main" id="{72AE1FD3-8C1D-9BB5-4F1E-6E261066974C}"/>
              </a:ext>
            </a:extLst>
          </p:cNvPr>
          <p:cNvSpPr txBox="1"/>
          <p:nvPr/>
        </p:nvSpPr>
        <p:spPr>
          <a:xfrm>
            <a:off x="320877" y="8768866"/>
            <a:ext cx="7027438" cy="1676396"/>
          </a:xfrm>
          <a:prstGeom prst="rect">
            <a:avLst/>
          </a:prstGeom>
          <a:noFill/>
          <a:ln w="3175" cap="flat">
            <a:solidFill>
              <a:srgbClr val="00B5D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180000" rIns="144000" bIns="72000" numCol="1" spcCol="38100" rtlCol="0" anchor="t">
            <a:noAutofit/>
          </a:bodyPr>
          <a:lstStyle/>
          <a:p>
            <a:pPr algn="l">
              <a:lnSpc>
                <a:spcPts val="1800"/>
              </a:lnSpc>
            </a:pPr>
            <a:endParaRPr lang="en-US" altLang="ja-JP" sz="1200" dirty="0">
              <a:latin typeface="BIZ UDゴシック" panose="020B0400000000000000" pitchFamily="49" charset="-128"/>
              <a:ea typeface="BIZ UDゴシック" panose="020B0400000000000000" pitchFamily="49" charset="-128"/>
            </a:endParaRPr>
          </a:p>
        </p:txBody>
      </p:sp>
      <p:sp>
        <p:nvSpPr>
          <p:cNvPr id="2086" name="テキスト ボックス 18">
            <a:extLst>
              <a:ext uri="{FF2B5EF4-FFF2-40B4-BE49-F238E27FC236}">
                <a16:creationId xmlns:a16="http://schemas.microsoft.com/office/drawing/2014/main" id="{5003E755-8700-FF4D-A225-C44C1A814700}"/>
              </a:ext>
            </a:extLst>
          </p:cNvPr>
          <p:cNvSpPr txBox="1"/>
          <p:nvPr/>
        </p:nvSpPr>
        <p:spPr>
          <a:xfrm>
            <a:off x="498849" y="8505802"/>
            <a:ext cx="2842228" cy="391628"/>
          </a:xfrm>
          <a:prstGeom prst="rect">
            <a:avLst/>
          </a:prstGeom>
          <a:solidFill>
            <a:schemeClr val="bg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108000" tIns="108000" rIns="108000" bIns="36000" numCol="1" spcCol="38100" rtlCol="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1pPr>
            <a:lvl2pPr marL="0" marR="0" indent="457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2pPr>
            <a:lvl3pPr marL="0" marR="0" indent="914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3pPr>
            <a:lvl4pPr marL="0" marR="0" indent="1371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4pPr>
            <a:lvl5pPr marL="0" marR="0" indent="18288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5pPr>
            <a:lvl6pPr marL="0" marR="0" indent="22860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6pPr>
            <a:lvl7pPr marL="0" marR="0" indent="2743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7pPr>
            <a:lvl8pPr marL="0" marR="0" indent="3200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8pPr>
            <a:lvl9pPr marL="0" marR="0" indent="3657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9pPr>
          </a:lstStyle>
          <a:p>
            <a:pPr marL="0" marR="0" indent="0" defTabSz="1901001" rtl="0" fontAlgn="auto" latinLnBrk="0" hangingPunct="0">
              <a:lnSpc>
                <a:spcPct val="100000"/>
              </a:lnSpc>
              <a:spcBef>
                <a:spcPts val="0"/>
              </a:spcBef>
              <a:spcAft>
                <a:spcPts val="0"/>
              </a:spcAft>
              <a:buClrTx/>
              <a:buSzTx/>
              <a:buFontTx/>
              <a:buNone/>
              <a:tabLst/>
            </a:pPr>
            <a:r>
              <a:rPr kumimoji="0" lang="ja-JP" altLang="en-US"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rPr>
              <a:t>地域連携相談室よりご案内</a:t>
            </a:r>
            <a:endParaRPr kumimoji="0" lang="en-US" altLang="ja-JP"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endParaRPr>
          </a:p>
        </p:txBody>
      </p:sp>
      <p:sp>
        <p:nvSpPr>
          <p:cNvPr id="16" name="テキスト ボックス 18">
            <a:extLst>
              <a:ext uri="{FF2B5EF4-FFF2-40B4-BE49-F238E27FC236}">
                <a16:creationId xmlns:a16="http://schemas.microsoft.com/office/drawing/2014/main" id="{D5B8AB1F-DA43-909E-A8D6-E0927787ECB3}"/>
              </a:ext>
            </a:extLst>
          </p:cNvPr>
          <p:cNvSpPr txBox="1"/>
          <p:nvPr/>
        </p:nvSpPr>
        <p:spPr>
          <a:xfrm>
            <a:off x="5554038" y="8539790"/>
            <a:ext cx="1647464" cy="330072"/>
          </a:xfrm>
          <a:prstGeom prst="rect">
            <a:avLst/>
          </a:prstGeom>
          <a:solidFill>
            <a:schemeClr val="bg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108000" tIns="108000" rIns="108000" bIns="36000" numCol="1" spcCol="38100" rtlCol="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1pPr>
            <a:lvl2pPr marL="0" marR="0" indent="457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2pPr>
            <a:lvl3pPr marL="0" marR="0" indent="914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3pPr>
            <a:lvl4pPr marL="0" marR="0" indent="1371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4pPr>
            <a:lvl5pPr marL="0" marR="0" indent="18288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5pPr>
            <a:lvl6pPr marL="0" marR="0" indent="22860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6pPr>
            <a:lvl7pPr marL="0" marR="0" indent="27432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7pPr>
            <a:lvl8pPr marL="0" marR="0" indent="32004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8pPr>
            <a:lvl9pPr marL="0" marR="0" indent="365760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lvl9pPr>
          </a:lstStyle>
          <a:p>
            <a:pPr marL="0" marR="0" indent="0" defTabSz="1901001" rtl="0" fontAlgn="auto" latinLnBrk="0" hangingPunct="0">
              <a:lnSpc>
                <a:spcPct val="100000"/>
              </a:lnSpc>
              <a:spcBef>
                <a:spcPts val="0"/>
              </a:spcBef>
              <a:spcAft>
                <a:spcPts val="0"/>
              </a:spcAft>
              <a:buClrTx/>
              <a:buSzTx/>
              <a:buFontTx/>
              <a:buNone/>
              <a:tabLst/>
            </a:pPr>
            <a:r>
              <a:rPr kumimoji="0" lang="ja-JP" altLang="en-US" sz="1200"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rPr>
              <a:t>事務長　和泉逸平</a:t>
            </a:r>
            <a:endParaRPr kumimoji="0" lang="en-US" altLang="ja-JP" sz="1200" b="1" i="0" u="none" strike="noStrike" cap="none" spc="0" normalizeH="0" baseline="0" dirty="0">
              <a:ln>
                <a:noFill/>
              </a:ln>
              <a:solidFill>
                <a:srgbClr val="00B5D4"/>
              </a:solidFill>
              <a:effectLst/>
              <a:uFillTx/>
              <a:latin typeface="BIZ UDゴシック" panose="020B0400000000000000" pitchFamily="49" charset="-128"/>
              <a:ea typeface="BIZ UDゴシック" panose="020B0400000000000000" pitchFamily="49" charset="-128"/>
              <a:sym typeface="ヒラギノ角ゴ ProN W3"/>
            </a:endParaRPr>
          </a:p>
        </p:txBody>
      </p:sp>
      <p:sp>
        <p:nvSpPr>
          <p:cNvPr id="2102" name="テキスト ボックス 2101">
            <a:extLst>
              <a:ext uri="{FF2B5EF4-FFF2-40B4-BE49-F238E27FC236}">
                <a16:creationId xmlns:a16="http://schemas.microsoft.com/office/drawing/2014/main" id="{A8473AA0-2A35-455F-9717-FCC55AE34B29}"/>
              </a:ext>
            </a:extLst>
          </p:cNvPr>
          <p:cNvSpPr txBox="1"/>
          <p:nvPr/>
        </p:nvSpPr>
        <p:spPr>
          <a:xfrm>
            <a:off x="390546" y="3102051"/>
            <a:ext cx="6933491" cy="5531496"/>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lnSpc>
                <a:spcPts val="2100"/>
              </a:lnSpc>
              <a:defRPr sz="1200">
                <a:solidFill>
                  <a:schemeClr val="tx1"/>
                </a:solidFill>
                <a:latin typeface="メイリオ" panose="020B0604030504040204" pitchFamily="50" charset="-128"/>
                <a:ea typeface="メイリオ" panose="020B0604030504040204" pitchFamily="50" charset="-128"/>
              </a:defRPr>
            </a:lvl1pPr>
          </a:lstStyle>
          <a:p>
            <a:r>
              <a:rPr lang="ja-JP" altLang="ja-JP" sz="1400" b="1" dirty="0">
                <a:solidFill>
                  <a:srgbClr val="00B3D4"/>
                </a:solidFill>
                <a:latin typeface="BIZ UDPゴシック" panose="020B0400000000000000" pitchFamily="50" charset="-128"/>
                <a:ea typeface="BIZ UDPゴシック" panose="020B0400000000000000" pitchFamily="50" charset="-128"/>
              </a:rPr>
              <a:t>① 「人生の最後まで口から食べる喜び」を支える</a:t>
            </a:r>
          </a:p>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ja-JP" altLang="ja-JP" sz="1400" dirty="0">
                <a:latin typeface="BIZ UDPゴシック" panose="020B0400000000000000" pitchFamily="50" charset="-128"/>
                <a:ea typeface="BIZ UDPゴシック" panose="020B0400000000000000" pitchFamily="50" charset="-128"/>
              </a:rPr>
              <a:t>訪問歯科の本当の目的は、単に虫歯や義歯の治療をすることだけではありません。ACP（人生会議）やご本人の意思（リビングウィル）に寄り添い、「食べられない口」を「食べられる口」に変えることで、生活の質（QOL）を高めることが最大の役割です。</a:t>
            </a:r>
            <a:endParaRPr lang="en-US" altLang="ja-JP" sz="1400" dirty="0">
              <a:latin typeface="BIZ UDPゴシック" panose="020B0400000000000000" pitchFamily="50" charset="-128"/>
              <a:ea typeface="BIZ UDPゴシック" panose="020B0400000000000000" pitchFamily="50" charset="-128"/>
            </a:endParaRPr>
          </a:p>
          <a:p>
            <a:r>
              <a:rPr lang="ja-JP" altLang="ja-JP" sz="1400" dirty="0">
                <a:latin typeface="BIZ UDPゴシック" panose="020B0400000000000000" pitchFamily="50" charset="-128"/>
                <a:ea typeface="BIZ UDPゴシック" panose="020B0400000000000000" pitchFamily="50" charset="-128"/>
              </a:rPr>
              <a:t> </a:t>
            </a:r>
          </a:p>
          <a:p>
            <a:r>
              <a:rPr lang="ja-JP" altLang="ja-JP" sz="1400" b="1" dirty="0">
                <a:solidFill>
                  <a:srgbClr val="00B3D4"/>
                </a:solidFill>
                <a:latin typeface="BIZ UDPゴシック" panose="020B0400000000000000" pitchFamily="50" charset="-128"/>
                <a:ea typeface="BIZ UDPゴシック" panose="020B0400000000000000" pitchFamily="50" charset="-128"/>
              </a:rPr>
              <a:t>② 科学的なデータに基づいたアプローチ</a:t>
            </a:r>
            <a:r>
              <a:rPr lang="ja-JP" altLang="en-US" sz="1400" b="1" dirty="0">
                <a:solidFill>
                  <a:srgbClr val="00B3D4"/>
                </a:solidFill>
                <a:latin typeface="BIZ UDPゴシック" panose="020B0400000000000000" pitchFamily="50" charset="-128"/>
                <a:ea typeface="BIZ UDPゴシック" panose="020B0400000000000000" pitchFamily="50" charset="-128"/>
              </a:rPr>
              <a:t>　</a:t>
            </a:r>
            <a:r>
              <a:rPr lang="ja-JP" altLang="ja-JP" sz="1400" b="1" dirty="0">
                <a:solidFill>
                  <a:srgbClr val="00B3D4"/>
                </a:solidFill>
                <a:latin typeface="BIZ UDPゴシック" panose="020B0400000000000000" pitchFamily="50" charset="-128"/>
                <a:ea typeface="BIZ UDPゴシック" panose="020B0400000000000000" pitchFamily="50" charset="-128"/>
              </a:rPr>
              <a:t>（口腔機能低下症検査）</a:t>
            </a:r>
          </a:p>
          <a:p>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ja-JP" altLang="ja-JP" sz="1400" dirty="0">
                <a:latin typeface="BIZ UDPゴシック" panose="020B0400000000000000" pitchFamily="50" charset="-128"/>
                <a:ea typeface="BIZ UDPゴシック" panose="020B0400000000000000" pitchFamily="50" charset="-128"/>
              </a:rPr>
              <a:t>感や経験だけに頼るのではなく、お口の機能を客観的に評価します。専用の機器を用いて「舌圧（舌の力）」や「咀嚼能力（噛む力）」などを数値化し、一人ひとりの状態に合わせた適切なリハビリや機能指導を行っています。 </a:t>
            </a:r>
            <a:endParaRPr lang="en-US" altLang="ja-JP" sz="1400" dirty="0">
              <a:latin typeface="BIZ UDPゴシック" panose="020B0400000000000000" pitchFamily="50" charset="-128"/>
              <a:ea typeface="BIZ UDPゴシック" panose="020B0400000000000000" pitchFamily="50" charset="-128"/>
            </a:endParaRPr>
          </a:p>
          <a:p>
            <a:endParaRPr lang="ja-JP" altLang="ja-JP" sz="1400" dirty="0">
              <a:latin typeface="BIZ UDPゴシック" panose="020B0400000000000000" pitchFamily="50" charset="-128"/>
              <a:ea typeface="BIZ UDPゴシック" panose="020B0400000000000000" pitchFamily="50" charset="-128"/>
            </a:endParaRPr>
          </a:p>
          <a:p>
            <a:r>
              <a:rPr lang="ja-JP" altLang="ja-JP" sz="1400" b="1" dirty="0">
                <a:solidFill>
                  <a:srgbClr val="00B3D4"/>
                </a:solidFill>
                <a:latin typeface="BIZ UDPゴシック" panose="020B0400000000000000" pitchFamily="50" charset="-128"/>
                <a:ea typeface="BIZ UDPゴシック" panose="020B0400000000000000" pitchFamily="50" charset="-128"/>
              </a:rPr>
              <a:t>③ チーム（多職種）連携で取り戻した「笑顔と唐揚げ」</a:t>
            </a:r>
          </a:p>
          <a:p>
            <a:endParaRPr lang="en-US" altLang="ja-JP" sz="1400" dirty="0">
              <a:latin typeface="BIZ UDPゴシック" panose="020B0400000000000000" pitchFamily="50" charset="-128"/>
              <a:ea typeface="BIZ UDPゴシック" panose="020B0400000000000000" pitchFamily="50" charset="-128"/>
            </a:endParaRPr>
          </a:p>
          <a:p>
            <a:r>
              <a:rPr lang="ja-JP" altLang="ja-JP" sz="1400" dirty="0">
                <a:latin typeface="BIZ UDPゴシック" panose="020B0400000000000000" pitchFamily="50" charset="-128"/>
                <a:ea typeface="BIZ UDPゴシック" panose="020B0400000000000000" pitchFamily="50" charset="-128"/>
              </a:rPr>
              <a:t>入れ歯の装着に強い抵抗があった80代女性の患者様の実例が紹介されました。信頼関係のあるヘルパーさんや訪問スタッフが密に連携し、寄り添い続けた結果、再び大好きな唐揚げやリンゴをご自身の口で食べられるようになり、素晴らしい笑顔を取り戻されました。 </a:t>
            </a:r>
          </a:p>
          <a:p>
            <a:endParaRPr lang="en-US" altLang="ja-JP" sz="1400" dirty="0">
              <a:latin typeface="BIZ UDゴシック" panose="020B0400000000000000" pitchFamily="49" charset="-128"/>
              <a:ea typeface="BIZ UDゴシック" panose="020B0400000000000000" pitchFamily="49" charset="-128"/>
            </a:endParaRPr>
          </a:p>
          <a:p>
            <a:r>
              <a:rPr lang="ja-JP" altLang="en-US" sz="1400" dirty="0">
                <a:latin typeface="BIZ UDゴシック" panose="020B0400000000000000" pitchFamily="49" charset="-128"/>
                <a:ea typeface="BIZ UDゴシック" panose="020B0400000000000000" pitchFamily="49" charset="-128"/>
              </a:rPr>
              <a:t>　　当クリニックでも歯科との連携を進めていきます。お気軽にご相談ください</a:t>
            </a:r>
            <a:endParaRPr lang="en-US" altLang="ja-JP" sz="1400" dirty="0">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7787A152-AB08-685C-D96E-1E7F35D38916}"/>
              </a:ext>
            </a:extLst>
          </p:cNvPr>
          <p:cNvSpPr txBox="1"/>
          <p:nvPr/>
        </p:nvSpPr>
        <p:spPr>
          <a:xfrm>
            <a:off x="475350" y="8862182"/>
            <a:ext cx="6836655" cy="149192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lnSpc>
                <a:spcPts val="2100"/>
              </a:lnSpc>
              <a:defRPr sz="1200">
                <a:solidFill>
                  <a:schemeClr val="tx1"/>
                </a:solidFill>
                <a:latin typeface="メイリオ" panose="020B0604030504040204" pitchFamily="50" charset="-128"/>
                <a:ea typeface="メイリオ" panose="020B0604030504040204" pitchFamily="50" charset="-128"/>
              </a:defRPr>
            </a:lvl1pPr>
          </a:lstStyle>
          <a:p>
            <a:r>
              <a:rPr lang="ja-JP" altLang="en-US" dirty="0">
                <a:latin typeface="BIZ UDゴシック" panose="020B0400000000000000" pitchFamily="49" charset="-128"/>
                <a:ea typeface="BIZ UDゴシック" panose="020B0400000000000000" pitchFamily="49" charset="-128"/>
              </a:rPr>
              <a:t>　当院はこのたび、東京都より「在宅医療の更なる強化を担う医療機関」として正式に指定を受けました（</a:t>
            </a:r>
            <a:r>
              <a:rPr lang="en-US" altLang="ja-JP" dirty="0">
                <a:latin typeface="BIZ UDゴシック" panose="020B0400000000000000" pitchFamily="49" charset="-128"/>
                <a:ea typeface="BIZ UDゴシック" panose="020B0400000000000000" pitchFamily="49" charset="-128"/>
              </a:rPr>
              <a:t>2026</a:t>
            </a:r>
            <a:r>
              <a:rPr lang="ja-JP" altLang="en-US" dirty="0">
                <a:latin typeface="BIZ UDゴシック" panose="020B0400000000000000" pitchFamily="49" charset="-128"/>
                <a:ea typeface="BIZ UDゴシック" panose="020B0400000000000000" pitchFamily="49" charset="-128"/>
              </a:rPr>
              <a:t>年</a:t>
            </a:r>
            <a:r>
              <a:rPr lang="en-US" altLang="ja-JP" dirty="0">
                <a:latin typeface="BIZ UDゴシック" panose="020B0400000000000000" pitchFamily="49" charset="-128"/>
                <a:ea typeface="BIZ UDゴシック" panose="020B0400000000000000" pitchFamily="49" charset="-128"/>
              </a:rPr>
              <a:t>5</a:t>
            </a:r>
            <a:r>
              <a:rPr lang="ja-JP" altLang="en-US" dirty="0">
                <a:latin typeface="BIZ UDゴシック" panose="020B0400000000000000" pitchFamily="49" charset="-128"/>
                <a:ea typeface="BIZ UDゴシック" panose="020B0400000000000000" pitchFamily="49" charset="-128"/>
              </a:rPr>
              <a:t>月</a:t>
            </a:r>
            <a:r>
              <a:rPr lang="en-US" altLang="ja-JP" dirty="0">
                <a:latin typeface="BIZ UDゴシック" panose="020B0400000000000000" pitchFamily="49" charset="-128"/>
                <a:ea typeface="BIZ UDゴシック" panose="020B0400000000000000" pitchFamily="49" charset="-128"/>
              </a:rPr>
              <a:t>31</a:t>
            </a:r>
            <a:r>
              <a:rPr lang="ja-JP" altLang="en-US" dirty="0">
                <a:latin typeface="BIZ UDゴシック" panose="020B0400000000000000" pitchFamily="49" charset="-128"/>
                <a:ea typeface="BIZ UDゴシック" panose="020B0400000000000000" pitchFamily="49" charset="-128"/>
              </a:rPr>
              <a:t>日更新）。これに伴い、地域全体の</a:t>
            </a:r>
            <a:r>
              <a:rPr lang="en-US" altLang="ja-JP" dirty="0">
                <a:latin typeface="BIZ UDゴシック" panose="020B0400000000000000" pitchFamily="49" charset="-128"/>
                <a:ea typeface="BIZ UDゴシック" panose="020B0400000000000000" pitchFamily="49" charset="-128"/>
              </a:rPr>
              <a:t>BCP</a:t>
            </a:r>
            <a:r>
              <a:rPr lang="ja-JP" altLang="en-US" dirty="0">
                <a:latin typeface="BIZ UDゴシック" panose="020B0400000000000000" pitchFamily="49" charset="-128"/>
                <a:ea typeface="BIZ UDゴシック" panose="020B0400000000000000" pitchFamily="49" charset="-128"/>
              </a:rPr>
              <a:t>（災害時業務継続）および防災体制の強化に努めてまいります。災害時の医療対応や、在宅療養における日頃のご不安など、どんなことでもお気軽にご相談・お声寄せください。　　</a:t>
            </a:r>
            <a:endParaRPr lang="en-US" altLang="ja-JP" dirty="0">
              <a:latin typeface="BIZ UDゴシック" panose="020B0400000000000000" pitchFamily="49" charset="-128"/>
              <a:ea typeface="BIZ UDゴシック" panose="020B0400000000000000" pitchFamily="49" charset="-128"/>
            </a:endParaRPr>
          </a:p>
          <a:p>
            <a:r>
              <a:rPr lang="ja-JP" altLang="en-US" dirty="0">
                <a:latin typeface="BIZ UDゴシック" panose="020B0400000000000000" pitchFamily="49" charset="-128"/>
                <a:ea typeface="BIZ UDゴシック" panose="020B0400000000000000" pitchFamily="49" charset="-128"/>
              </a:rPr>
              <a:t>おうちで笑顔クリニックホームページ　</a:t>
            </a:r>
            <a:r>
              <a:rPr lang="en-US" altLang="ja-JP" dirty="0">
                <a:latin typeface="BIZ UDゴシック" panose="020B0400000000000000" pitchFamily="49" charset="-128"/>
                <a:ea typeface="BIZ UDゴシック" panose="020B0400000000000000" pitchFamily="49" charset="-128"/>
              </a:rPr>
              <a:t>https://www.ouchi-egao.com/</a:t>
            </a:r>
            <a:r>
              <a:rPr lang="ja-JP" altLang="en-US" dirty="0">
                <a:latin typeface="BIZ UDゴシック" panose="020B0400000000000000" pitchFamily="49" charset="-128"/>
                <a:ea typeface="BIZ UDゴシック" panose="020B0400000000000000" pitchFamily="49" charset="-128"/>
              </a:rPr>
              <a:t>　電話　</a:t>
            </a:r>
            <a:r>
              <a:rPr lang="en-US" altLang="ja-JP" dirty="0">
                <a:latin typeface="BIZ UDゴシック" panose="020B0400000000000000" pitchFamily="49" charset="-128"/>
                <a:ea typeface="BIZ UDゴシック" panose="020B0400000000000000" pitchFamily="49" charset="-128"/>
              </a:rPr>
              <a:t>03-5604-9545</a:t>
            </a:r>
            <a:endParaRPr lang="en-US" altLang="ja-JP" sz="1100" dirty="0">
              <a:latin typeface="BIZ UDゴシック" panose="020B0400000000000000" pitchFamily="49" charset="-128"/>
              <a:ea typeface="BIZ UDゴシック" panose="020B0400000000000000" pitchFamily="49" charset="-128"/>
            </a:endParaRPr>
          </a:p>
        </p:txBody>
      </p:sp>
      <p:sp>
        <p:nvSpPr>
          <p:cNvPr id="8" name="テキスト ボックス 7">
            <a:extLst>
              <a:ext uri="{FF2B5EF4-FFF2-40B4-BE49-F238E27FC236}">
                <a16:creationId xmlns:a16="http://schemas.microsoft.com/office/drawing/2014/main" id="{0D765679-1B5F-D9AE-1E06-7D209E265F18}"/>
              </a:ext>
            </a:extLst>
          </p:cNvPr>
          <p:cNvSpPr txBox="1"/>
          <p:nvPr/>
        </p:nvSpPr>
        <p:spPr>
          <a:xfrm>
            <a:off x="450889" y="1047449"/>
            <a:ext cx="7085613" cy="2030538"/>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08000" tIns="108000" rIns="108000" bIns="360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lnSpc>
                <a:spcPts val="2100"/>
              </a:lnSpc>
              <a:defRPr sz="1200">
                <a:solidFill>
                  <a:schemeClr val="tx1"/>
                </a:solidFill>
                <a:latin typeface="メイリオ" panose="020B0604030504040204" pitchFamily="50" charset="-128"/>
                <a:ea typeface="メイリオ" panose="020B0604030504040204" pitchFamily="50" charset="-128"/>
              </a:defRPr>
            </a:lvl1pPr>
          </a:lstStyle>
          <a:p>
            <a:r>
              <a:rPr lang="ja-JP" altLang="en-US" sz="1400" b="1" dirty="0">
                <a:latin typeface="BIZ UDゴシック" panose="020B0400000000000000" pitchFamily="49" charset="-128"/>
                <a:ea typeface="BIZ UDゴシック" panose="020B0400000000000000" pitchFamily="49" charset="-128"/>
              </a:rPr>
              <a:t>地域連携月例情報交換会 開催レポート「食べられない口」から「食べられる口」へ！</a:t>
            </a:r>
            <a:endParaRPr lang="en-US" altLang="ja-JP" sz="1400" b="1" dirty="0">
              <a:latin typeface="BIZ UDゴシック" panose="020B0400000000000000" pitchFamily="49" charset="-128"/>
              <a:ea typeface="BIZ UDゴシック" panose="020B0400000000000000" pitchFamily="49" charset="-128"/>
            </a:endParaRPr>
          </a:p>
          <a:p>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地域包括ケアシステムにおける訪問歯科診療の役割</a:t>
            </a:r>
            <a:r>
              <a:rPr lang="en-US" altLang="ja-JP" sz="1400" b="1" dirty="0">
                <a:latin typeface="BIZ UDゴシック" panose="020B0400000000000000" pitchFamily="49" charset="-128"/>
                <a:ea typeface="BIZ UDゴシック" panose="020B0400000000000000" pitchFamily="49" charset="-128"/>
              </a:rPr>
              <a:t>〜</a:t>
            </a:r>
          </a:p>
          <a:p>
            <a:endParaRPr lang="en-US" altLang="ja-JP" sz="14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　</a:t>
            </a:r>
            <a:r>
              <a:rPr lang="ja-JP" altLang="en-US" dirty="0">
                <a:latin typeface="BIZ UDゴシック" panose="020B0400000000000000" pitchFamily="49" charset="-128"/>
                <a:ea typeface="BIZ UDゴシック" panose="020B0400000000000000" pitchFamily="49" charset="-128"/>
              </a:rPr>
              <a:t>当クリニックでは</a:t>
            </a:r>
            <a:r>
              <a:rPr lang="en-US" altLang="ja-JP" dirty="0">
                <a:latin typeface="BIZ UDゴシック" panose="020B0400000000000000" pitchFamily="49" charset="-128"/>
                <a:ea typeface="BIZ UDゴシック" panose="020B0400000000000000" pitchFamily="49" charset="-128"/>
              </a:rPr>
              <a:t>7</a:t>
            </a:r>
            <a:r>
              <a:rPr lang="ja-JP" altLang="en-US" dirty="0">
                <a:latin typeface="BIZ UDゴシック" panose="020B0400000000000000" pitchFamily="49" charset="-128"/>
                <a:ea typeface="BIZ UDゴシック" panose="020B0400000000000000" pitchFamily="49" charset="-128"/>
              </a:rPr>
              <a:t>月</a:t>
            </a:r>
            <a:r>
              <a:rPr lang="en-US" altLang="ja-JP" dirty="0">
                <a:latin typeface="BIZ UDゴシック" panose="020B0400000000000000" pitchFamily="49" charset="-128"/>
                <a:ea typeface="BIZ UDゴシック" panose="020B0400000000000000" pitchFamily="49" charset="-128"/>
              </a:rPr>
              <a:t>4</a:t>
            </a:r>
            <a:r>
              <a:rPr lang="ja-JP" altLang="en-US" dirty="0">
                <a:latin typeface="BIZ UDゴシック" panose="020B0400000000000000" pitchFamily="49" charset="-128"/>
                <a:ea typeface="BIZ UDゴシック" panose="020B0400000000000000" pitchFamily="49" charset="-128"/>
              </a:rPr>
              <a:t>日に月例の「地域連携情報交換会」を開催いたしました。今回は、医療法人社団 和春会 理事長の草川 洋 先生をお招きし、訪問歯科診療の最前線と多職種連携の重要性についてご講演いただきました。ご参加いただいた皆さま、誠にありがとうございました。以下に、当日草川先生がお話しされた貴重な内容を</a:t>
            </a:r>
            <a:r>
              <a:rPr lang="en-US" altLang="ja-JP" dirty="0">
                <a:latin typeface="BIZ UDゴシック" panose="020B0400000000000000" pitchFamily="49" charset="-128"/>
                <a:ea typeface="BIZ UDゴシック" panose="020B0400000000000000" pitchFamily="49" charset="-128"/>
              </a:rPr>
              <a:t>3</a:t>
            </a:r>
            <a:r>
              <a:rPr lang="ja-JP" altLang="en-US" dirty="0">
                <a:latin typeface="BIZ UDゴシック" panose="020B0400000000000000" pitchFamily="49" charset="-128"/>
                <a:ea typeface="BIZ UDゴシック" panose="020B0400000000000000" pitchFamily="49" charset="-128"/>
              </a:rPr>
              <a:t>つのポイントでご紹介いたします。</a:t>
            </a:r>
            <a:endParaRPr lang="en-US" altLang="ja-JP"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95262074"/>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ヒラギノ角ゴ ProN W6"/>
        <a:ea typeface="ヒラギノ角ゴ ProN W6"/>
        <a:cs typeface="ヒラギノ角ゴ ProN W6"/>
      </a:majorFont>
      <a:minorFont>
        <a:latin typeface="ヒラギノ角ゴ ProN W6"/>
        <a:ea typeface="ヒラギノ角ゴ ProN W6"/>
        <a:cs typeface="ヒラギノ角ゴ ProN W6"/>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3175" cap="flat">
          <a:noFill/>
          <a:miter lim="400000"/>
        </a:ln>
        <a:effectLst/>
        <a:sp3d/>
      </a:spPr>
      <a:bodyPr rot="0" spcFirstLastPara="1" vertOverflow="overflow" horzOverflow="overflow" vert="horz" wrap="square" lIns="29368" tIns="29368" rIns="29368" bIns="29368" numCol="1" spcCol="38100" rtlCol="0" anchor="ctr">
        <a:spAutoFit/>
      </a:bodyPr>
      <a:lstStyle>
        <a:defPPr marL="0" marR="0" indent="0" algn="ctr" defTabSz="64049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3"/>
            <a:ea typeface="ヒラギノ角ゴ ProN W3"/>
            <a:cs typeface="ヒラギノ角ゴ ProN W3"/>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9368" tIns="29368" rIns="29368" bIns="29368" numCol="1" spcCol="38100" rtlCol="0" anchor="ctr">
        <a:spAutoFit/>
      </a:bodyPr>
      <a:lstStyle>
        <a:def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ヒラギノ角ゴ ProN W6"/>
        <a:ea typeface="ヒラギノ角ゴ ProN W6"/>
        <a:cs typeface="ヒラギノ角ゴ ProN W6"/>
      </a:majorFont>
      <a:minorFont>
        <a:latin typeface="ヒラギノ角ゴ ProN W6"/>
        <a:ea typeface="ヒラギノ角ゴ ProN W6"/>
        <a:cs typeface="ヒラギノ角ゴ ProN W6"/>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3175" cap="flat">
          <a:noFill/>
          <a:miter lim="400000"/>
        </a:ln>
        <a:effectLst/>
        <a:sp3d/>
      </a:spPr>
      <a:bodyPr rot="0" spcFirstLastPara="1" vertOverflow="overflow" horzOverflow="overflow" vert="horz" wrap="square" lIns="29368" tIns="29368" rIns="29368" bIns="29368" numCol="1" spcCol="38100" rtlCol="0" anchor="ctr">
        <a:spAutoFit/>
      </a:bodyPr>
      <a:lstStyle>
        <a:defPPr marL="0" marR="0" indent="0" algn="ctr" defTabSz="64049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3"/>
            <a:ea typeface="ヒラギノ角ゴ ProN W3"/>
            <a:cs typeface="ヒラギノ角ゴ ProN W3"/>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9368" tIns="29368" rIns="29368" bIns="29368" numCol="1" spcCol="38100" rtlCol="0" anchor="ctr">
        <a:spAutoFit/>
      </a:bodyPr>
      <a:lstStyle>
        <a:defPPr marL="0" marR="0" indent="0" algn="ctr" defTabSz="1901001"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ヒラギノ角ゴ ProN W3"/>
            <a:ea typeface="ヒラギノ角ゴ ProN W3"/>
            <a:cs typeface="ヒラギノ角ゴ ProN W3"/>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863c8c9-dd71-4ed4-ba62-8d39697d42bf">
      <Terms xmlns="http://schemas.microsoft.com/office/infopath/2007/PartnerControls"/>
    </lcf76f155ced4ddcb4097134ff3c332f>
    <TaxCatchAll xmlns="0a364519-4c7e-4ee6-bf4c-2bb9b296f73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7622E82D2038F2459EC46D3B6A5CFF16" ma:contentTypeVersion="10" ma:contentTypeDescription="新しいドキュメントを作成します。" ma:contentTypeScope="" ma:versionID="bc85243f484666c0c89cd68145a2db27">
  <xsd:schema xmlns:xsd="http://www.w3.org/2001/XMLSchema" xmlns:xs="http://www.w3.org/2001/XMLSchema" xmlns:p="http://schemas.microsoft.com/office/2006/metadata/properties" xmlns:ns2="d863c8c9-dd71-4ed4-ba62-8d39697d42bf" xmlns:ns3="0a364519-4c7e-4ee6-bf4c-2bb9b296f737" targetNamespace="http://schemas.microsoft.com/office/2006/metadata/properties" ma:root="true" ma:fieldsID="a78a1e57a5432e21d18615dfdab04690" ns2:_="" ns3:_="">
    <xsd:import namespace="d863c8c9-dd71-4ed4-ba62-8d39697d42bf"/>
    <xsd:import namespace="0a364519-4c7e-4ee6-bf4c-2bb9b296f73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63c8c9-dd71-4ed4-ba62-8d39697d42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e7e67a15-e2f4-4097-b531-6436d19288f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364519-4c7e-4ee6-bf4c-2bb9b296f73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eb47723-414a-4d52-958b-005908d0c7db}" ma:internalName="TaxCatchAll" ma:showField="CatchAllData" ma:web="0a364519-4c7e-4ee6-bf4c-2bb9b296f7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B4AB66-D6C5-4FB1-8A7A-9042FC4E50D2}">
  <ds:schemaRefs>
    <ds:schemaRef ds:uri="http://schemas.microsoft.com/sharepoint/v3/contenttype/forms"/>
  </ds:schemaRefs>
</ds:datastoreItem>
</file>

<file path=customXml/itemProps2.xml><?xml version="1.0" encoding="utf-8"?>
<ds:datastoreItem xmlns:ds="http://schemas.openxmlformats.org/officeDocument/2006/customXml" ds:itemID="{D2365B70-EBD0-49B5-A5DE-757FF6974BA2}">
  <ds:schemaRefs>
    <ds:schemaRef ds:uri="http://schemas.microsoft.com/office/infopath/2007/PartnerControls"/>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terms/"/>
    <ds:schemaRef ds:uri="0a364519-4c7e-4ee6-bf4c-2bb9b296f737"/>
    <ds:schemaRef ds:uri="d863c8c9-dd71-4ed4-ba62-8d39697d42bf"/>
    <ds:schemaRef ds:uri="http://purl.org/dc/elements/1.1/"/>
  </ds:schemaRefs>
</ds:datastoreItem>
</file>

<file path=customXml/itemProps3.xml><?xml version="1.0" encoding="utf-8"?>
<ds:datastoreItem xmlns:ds="http://schemas.openxmlformats.org/officeDocument/2006/customXml" ds:itemID="{E1960B0B-9417-4B7A-B60E-747615FE0090}"/>
</file>

<file path=docProps/app.xml><?xml version="1.0" encoding="utf-8"?>
<Properties xmlns="http://schemas.openxmlformats.org/officeDocument/2006/extended-properties" xmlns:vt="http://schemas.openxmlformats.org/officeDocument/2006/docPropsVTypes">
  <TotalTime>26930</TotalTime>
  <Words>731</Words>
  <Application>Microsoft Office PowerPoint</Application>
  <PresentationFormat>ユーザー設定</PresentationFormat>
  <Paragraphs>50</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BIZ UDPゴシック</vt:lpstr>
      <vt:lpstr>BIZ UDゴシック</vt:lpstr>
      <vt:lpstr>Noto Sans Japanese</vt:lpstr>
      <vt:lpstr>RocknRoll One</vt:lpstr>
      <vt:lpstr>ヒラギノ角ゴ ProN W3</vt:lpstr>
      <vt:lpstr>ヒラギノ角ゴ ProN W6</vt:lpstr>
      <vt:lpstr>Verdana</vt:lpstr>
      <vt:lpstr>21_BasicWhite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Kunihito Suzuki</dc:creator>
  <cp:lastModifiedBy>和泉逸平</cp:lastModifiedBy>
  <cp:revision>21</cp:revision>
  <cp:lastPrinted>2026-07-26T21:55:35Z</cp:lastPrinted>
  <dcterms:modified xsi:type="dcterms:W3CDTF">2026-07-26T23:38:21Z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0x0101007622E82D2038F2459EC46D3B6A5CFF16</vt:lpwstr>
  </property>
  <property fmtid="{D5CDD505-2E9C-101B-9397-08002B2CF9AE}" pid="3" name="MediaServiceImageTags">
    <vt:lpwstr/>
  </property>
</Properties>
</file>